
<file path=[Content_Types].xml><?xml version="1.0" encoding="utf-8"?>
<Types xmlns="http://schemas.openxmlformats.org/package/2006/content-types">
  <Default Extension="jpeg" ContentType="image/jpeg"/>
  <Default Extension="png" ContentType="image/png"/>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8" r:id="rId3"/>
  </p:sldMasterIdLst>
  <p:notesMasterIdLst>
    <p:notesMasterId r:id="rId35"/>
  </p:notesMasterIdLst>
  <p:sldIdLst>
    <p:sldId id="274" r:id="rId4"/>
    <p:sldId id="275" r:id="rId5"/>
    <p:sldId id="276" r:id="rId6"/>
    <p:sldId id="258" r:id="rId7"/>
    <p:sldId id="259" r:id="rId8"/>
    <p:sldId id="333" r:id="rId9"/>
    <p:sldId id="344" r:id="rId10"/>
    <p:sldId id="345" r:id="rId11"/>
    <p:sldId id="346" r:id="rId12"/>
    <p:sldId id="347" r:id="rId13"/>
    <p:sldId id="348" r:id="rId14"/>
    <p:sldId id="336" r:id="rId15"/>
    <p:sldId id="337" r:id="rId16"/>
    <p:sldId id="340" r:id="rId17"/>
    <p:sldId id="338" r:id="rId18"/>
    <p:sldId id="339" r:id="rId19"/>
    <p:sldId id="341" r:id="rId20"/>
    <p:sldId id="349" r:id="rId21"/>
    <p:sldId id="351" r:id="rId22"/>
    <p:sldId id="352" r:id="rId23"/>
    <p:sldId id="334" r:id="rId24"/>
    <p:sldId id="265" r:id="rId25"/>
    <p:sldId id="326" r:id="rId26"/>
    <p:sldId id="327" r:id="rId27"/>
    <p:sldId id="328" r:id="rId28"/>
    <p:sldId id="329" r:id="rId29"/>
    <p:sldId id="330" r:id="rId30"/>
    <p:sldId id="331" r:id="rId31"/>
    <p:sldId id="332" r:id="rId32"/>
    <p:sldId id="335" r:id="rId33"/>
    <p:sldId id="280" r:id="rId3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4D4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6" d="100"/>
          <a:sy n="66" d="100"/>
        </p:scale>
        <p:origin x="780" y="66"/>
      </p:cViewPr>
      <p:guideLst/>
    </p:cSldViewPr>
  </p:slideViewPr>
  <p:notesTextViewPr>
    <p:cViewPr>
      <p:scale>
        <a:sx n="1" d="1"/>
        <a:sy n="1" d="1"/>
      </p:scale>
      <p:origin x="0" y="0"/>
    </p:cViewPr>
  </p:notesTextViewPr>
  <p:sorterViewPr>
    <p:cViewPr>
      <p:scale>
        <a:sx n="100" d="100"/>
        <a:sy n="100" d="100"/>
      </p:scale>
      <p:origin x="0" y="-480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slide" Target="slides/slide1.xml"/><Relationship Id="rId38" Type="http://schemas.openxmlformats.org/officeDocument/2006/relationships/tableStyles" Target="tableStyles.xml"/><Relationship Id="rId37" Type="http://schemas.openxmlformats.org/officeDocument/2006/relationships/viewProps" Target="viewProps.xml"/><Relationship Id="rId36" Type="http://schemas.openxmlformats.org/officeDocument/2006/relationships/presProps" Target="presProps.xml"/><Relationship Id="rId35" Type="http://schemas.openxmlformats.org/officeDocument/2006/relationships/notesMaster" Target="notesMasters/notesMaster1.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Master" Target="slideMasters/slideMaster2.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ED9D2A4-07F2-4D16-A5B6-F565280098BC}"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ADC9AAB-A285-4E1D-B896-A77D27BF90EE}"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grpSp>
        <p:nvGrpSpPr>
          <p:cNvPr id="8" name="组合 7"/>
          <p:cNvGrpSpPr/>
          <p:nvPr userDrawn="1"/>
        </p:nvGrpSpPr>
        <p:grpSpPr>
          <a:xfrm>
            <a:off x="-576702" y="-769306"/>
            <a:ext cx="13345409" cy="3133179"/>
            <a:chOff x="-576705" y="-769306"/>
            <a:chExt cx="13345409" cy="3133179"/>
          </a:xfrm>
        </p:grpSpPr>
        <p:pic>
          <p:nvPicPr>
            <p:cNvPr id="9" name="图片 8"/>
            <p:cNvPicPr>
              <a:picLocks noChangeAspect="1"/>
            </p:cNvPicPr>
            <p:nvPr/>
          </p:nvPicPr>
          <p:blipFill>
            <a:blip r:embed="rId2" cstate="print">
              <a:duotone>
                <a:prstClr val="black"/>
                <a:schemeClr val="accent3">
                  <a:tint val="45000"/>
                  <a:satMod val="400000"/>
                </a:schemeClr>
              </a:duotone>
              <a:extLst>
                <a:ext uri="{28A0092B-C50C-407E-A947-70E740481C1C}">
                  <a14:useLocalDpi xmlns:a14="http://schemas.microsoft.com/office/drawing/2010/main" val="0"/>
                </a:ext>
              </a:extLst>
            </a:blip>
            <a:srcRect t="53355" r="24194"/>
            <a:stretch>
              <a:fillRect/>
            </a:stretch>
          </p:blipFill>
          <p:spPr>
            <a:xfrm rot="17596954">
              <a:off x="-1097005" y="-249006"/>
              <a:ext cx="3133178" cy="2092577"/>
            </a:xfrm>
            <a:custGeom>
              <a:avLst/>
              <a:gdLst>
                <a:gd name="connsiteX0" fmla="*/ 7608324 w 7608324"/>
                <a:gd name="connsiteY0" fmla="*/ 5081423 h 5081423"/>
                <a:gd name="connsiteX1" fmla="*/ 0 w 7608324"/>
                <a:gd name="connsiteY1" fmla="*/ 5081423 h 5081423"/>
                <a:gd name="connsiteX2" fmla="*/ 0 w 7608324"/>
                <a:gd name="connsiteY2" fmla="*/ 2335500 h 5081423"/>
                <a:gd name="connsiteX3" fmla="*/ 5417849 w 7608324"/>
                <a:gd name="connsiteY3" fmla="*/ 0 h 5081423"/>
                <a:gd name="connsiteX4" fmla="*/ 7608324 w 7608324"/>
                <a:gd name="connsiteY4" fmla="*/ 5081423 h 508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08324" h="5081423">
                  <a:moveTo>
                    <a:pt x="7608324" y="5081423"/>
                  </a:moveTo>
                  <a:lnTo>
                    <a:pt x="0" y="5081423"/>
                  </a:lnTo>
                  <a:lnTo>
                    <a:pt x="0" y="2335500"/>
                  </a:lnTo>
                  <a:lnTo>
                    <a:pt x="5417849" y="0"/>
                  </a:lnTo>
                  <a:lnTo>
                    <a:pt x="7608324" y="5081423"/>
                  </a:lnTo>
                  <a:close/>
                </a:path>
              </a:pathLst>
            </a:custGeom>
          </p:spPr>
        </p:pic>
        <p:pic>
          <p:nvPicPr>
            <p:cNvPr id="10" name="图片 9"/>
            <p:cNvPicPr>
              <a:picLocks noChangeAspect="1"/>
            </p:cNvPicPr>
            <p:nvPr/>
          </p:nvPicPr>
          <p:blipFill>
            <a:blip r:embed="rId2" cstate="print">
              <a:duotone>
                <a:prstClr val="black"/>
                <a:schemeClr val="accent3">
                  <a:tint val="45000"/>
                  <a:satMod val="400000"/>
                </a:schemeClr>
              </a:duotone>
              <a:extLst>
                <a:ext uri="{28A0092B-C50C-407E-A947-70E740481C1C}">
                  <a14:useLocalDpi xmlns:a14="http://schemas.microsoft.com/office/drawing/2010/main" val="0"/>
                </a:ext>
              </a:extLst>
            </a:blip>
            <a:srcRect t="53355" r="24194"/>
            <a:stretch>
              <a:fillRect/>
            </a:stretch>
          </p:blipFill>
          <p:spPr>
            <a:xfrm rot="4003046" flipH="1">
              <a:off x="10155827" y="-249005"/>
              <a:ext cx="3133178" cy="2092577"/>
            </a:xfrm>
            <a:custGeom>
              <a:avLst/>
              <a:gdLst>
                <a:gd name="connsiteX0" fmla="*/ 7608324 w 7608324"/>
                <a:gd name="connsiteY0" fmla="*/ 5081423 h 5081423"/>
                <a:gd name="connsiteX1" fmla="*/ 0 w 7608324"/>
                <a:gd name="connsiteY1" fmla="*/ 5081423 h 5081423"/>
                <a:gd name="connsiteX2" fmla="*/ 0 w 7608324"/>
                <a:gd name="connsiteY2" fmla="*/ 2335500 h 5081423"/>
                <a:gd name="connsiteX3" fmla="*/ 5417849 w 7608324"/>
                <a:gd name="connsiteY3" fmla="*/ 0 h 5081423"/>
                <a:gd name="connsiteX4" fmla="*/ 7608324 w 7608324"/>
                <a:gd name="connsiteY4" fmla="*/ 5081423 h 508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08324" h="5081423">
                  <a:moveTo>
                    <a:pt x="7608324" y="5081423"/>
                  </a:moveTo>
                  <a:lnTo>
                    <a:pt x="0" y="5081423"/>
                  </a:lnTo>
                  <a:lnTo>
                    <a:pt x="0" y="2335500"/>
                  </a:lnTo>
                  <a:lnTo>
                    <a:pt x="5417849" y="0"/>
                  </a:lnTo>
                  <a:lnTo>
                    <a:pt x="7608324" y="5081423"/>
                  </a:lnTo>
                  <a:close/>
                </a:path>
              </a:pathLst>
            </a:custGeom>
          </p:spPr>
        </p:pic>
      </p:gr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Date Placeholder 3"/>
          <p:cNvSpPr>
            <a:spLocks noGrp="1"/>
          </p:cNvSpPr>
          <p:nvPr>
            <p:ph type="dt" sz="half" idx="10"/>
          </p:nvPr>
        </p:nvSpPr>
        <p:spPr/>
        <p:txBody>
          <a:bodyPr/>
          <a:lstStyle/>
          <a:p>
            <a:fld id="{C764DE79-268F-4C1A-8933-263129D2AF90}" type="datetimeFigureOut">
              <a:rPr lang="en-US"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smtClean="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Content Placeholder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Content Placeholder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smtClean="0"/>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smtClean="0"/>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smtClean="0"/>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smtClean="0"/>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smtClean="0"/>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smtClean="0"/>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fld id="{C764DE79-268F-4C1A-8933-263129D2AF90}" type="datetimeFigureOut">
              <a:rPr lang="en-US" smtClean="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fld>
            <a:endParaRPr 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fld id="{C764DE79-268F-4C1A-8933-263129D2AF90}" type="datetimeFigureOut">
              <a:rPr lang="en-US" smtClean="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fld>
            <a:endParaRPr lang="en-US"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14" name="图片占位符 13"/>
          <p:cNvSpPr>
            <a:spLocks noGrp="1"/>
          </p:cNvSpPr>
          <p:nvPr>
            <p:ph type="pic" sz="quarter" idx="13"/>
          </p:nvPr>
        </p:nvSpPr>
        <p:spPr>
          <a:xfrm>
            <a:off x="9077176" y="1907024"/>
            <a:ext cx="2560320" cy="2560320"/>
          </a:xfrm>
          <a:custGeom>
            <a:avLst/>
            <a:gdLst>
              <a:gd name="connsiteX0" fmla="*/ 0 w 2560320"/>
              <a:gd name="connsiteY0" fmla="*/ 0 h 2560320"/>
              <a:gd name="connsiteX1" fmla="*/ 2560320 w 2560320"/>
              <a:gd name="connsiteY1" fmla="*/ 0 h 2560320"/>
              <a:gd name="connsiteX2" fmla="*/ 2560320 w 2560320"/>
              <a:gd name="connsiteY2" fmla="*/ 2560320 h 2560320"/>
              <a:gd name="connsiteX3" fmla="*/ 0 w 2560320"/>
              <a:gd name="connsiteY3" fmla="*/ 2560320 h 2560320"/>
            </a:gdLst>
            <a:ahLst/>
            <a:cxnLst>
              <a:cxn ang="0">
                <a:pos x="connsiteX0" y="connsiteY0"/>
              </a:cxn>
              <a:cxn ang="0">
                <a:pos x="connsiteX1" y="connsiteY1"/>
              </a:cxn>
              <a:cxn ang="0">
                <a:pos x="connsiteX2" y="connsiteY2"/>
              </a:cxn>
              <a:cxn ang="0">
                <a:pos x="connsiteX3" y="connsiteY3"/>
              </a:cxn>
            </a:cxnLst>
            <a:rect l="l" t="t" r="r" b="b"/>
            <a:pathLst>
              <a:path w="2560320" h="2560320">
                <a:moveTo>
                  <a:pt x="0" y="0"/>
                </a:moveTo>
                <a:lnTo>
                  <a:pt x="2560320" y="0"/>
                </a:lnTo>
                <a:lnTo>
                  <a:pt x="2560320" y="2560320"/>
                </a:lnTo>
                <a:lnTo>
                  <a:pt x="0" y="2560320"/>
                </a:lnTo>
                <a:close/>
              </a:path>
            </a:pathLst>
          </a:custGeom>
        </p:spPr>
        <p:txBody>
          <a:bodyPr wrap="square">
            <a:noAutofit/>
          </a:bodyPr>
          <a:lstStyle/>
          <a:p>
            <a:endParaRPr lang="zh-CN" altLang="en-US"/>
          </a:p>
        </p:txBody>
      </p:sp>
      <p:sp>
        <p:nvSpPr>
          <p:cNvPr id="12" name="图片占位符 11"/>
          <p:cNvSpPr>
            <a:spLocks noGrp="1"/>
          </p:cNvSpPr>
          <p:nvPr>
            <p:ph type="pic" sz="quarter" idx="12"/>
          </p:nvPr>
        </p:nvSpPr>
        <p:spPr>
          <a:xfrm>
            <a:off x="6207709" y="1907024"/>
            <a:ext cx="2560320" cy="2560320"/>
          </a:xfrm>
          <a:custGeom>
            <a:avLst/>
            <a:gdLst>
              <a:gd name="connsiteX0" fmla="*/ 0 w 2560320"/>
              <a:gd name="connsiteY0" fmla="*/ 0 h 2560320"/>
              <a:gd name="connsiteX1" fmla="*/ 2560320 w 2560320"/>
              <a:gd name="connsiteY1" fmla="*/ 0 h 2560320"/>
              <a:gd name="connsiteX2" fmla="*/ 2560320 w 2560320"/>
              <a:gd name="connsiteY2" fmla="*/ 2560320 h 2560320"/>
              <a:gd name="connsiteX3" fmla="*/ 0 w 2560320"/>
              <a:gd name="connsiteY3" fmla="*/ 2560320 h 2560320"/>
            </a:gdLst>
            <a:ahLst/>
            <a:cxnLst>
              <a:cxn ang="0">
                <a:pos x="connsiteX0" y="connsiteY0"/>
              </a:cxn>
              <a:cxn ang="0">
                <a:pos x="connsiteX1" y="connsiteY1"/>
              </a:cxn>
              <a:cxn ang="0">
                <a:pos x="connsiteX2" y="connsiteY2"/>
              </a:cxn>
              <a:cxn ang="0">
                <a:pos x="connsiteX3" y="connsiteY3"/>
              </a:cxn>
            </a:cxnLst>
            <a:rect l="l" t="t" r="r" b="b"/>
            <a:pathLst>
              <a:path w="2560320" h="2560320">
                <a:moveTo>
                  <a:pt x="0" y="0"/>
                </a:moveTo>
                <a:lnTo>
                  <a:pt x="2560320" y="0"/>
                </a:lnTo>
                <a:lnTo>
                  <a:pt x="2560320" y="2560320"/>
                </a:lnTo>
                <a:lnTo>
                  <a:pt x="0" y="2560320"/>
                </a:lnTo>
                <a:close/>
              </a:path>
            </a:pathLst>
          </a:custGeom>
        </p:spPr>
        <p:txBody>
          <a:bodyPr wrap="square">
            <a:noAutofit/>
          </a:bodyPr>
          <a:lstStyle/>
          <a:p>
            <a:endParaRPr lang="zh-CN" altLang="en-US"/>
          </a:p>
        </p:txBody>
      </p:sp>
      <p:sp>
        <p:nvSpPr>
          <p:cNvPr id="10" name="图片占位符 9"/>
          <p:cNvSpPr>
            <a:spLocks noGrp="1"/>
          </p:cNvSpPr>
          <p:nvPr>
            <p:ph type="pic" sz="quarter" idx="11"/>
          </p:nvPr>
        </p:nvSpPr>
        <p:spPr>
          <a:xfrm>
            <a:off x="3338243" y="1907024"/>
            <a:ext cx="2560320" cy="2560320"/>
          </a:xfrm>
          <a:custGeom>
            <a:avLst/>
            <a:gdLst>
              <a:gd name="connsiteX0" fmla="*/ 0 w 2560320"/>
              <a:gd name="connsiteY0" fmla="*/ 0 h 2560320"/>
              <a:gd name="connsiteX1" fmla="*/ 2560320 w 2560320"/>
              <a:gd name="connsiteY1" fmla="*/ 0 h 2560320"/>
              <a:gd name="connsiteX2" fmla="*/ 2560320 w 2560320"/>
              <a:gd name="connsiteY2" fmla="*/ 2560320 h 2560320"/>
              <a:gd name="connsiteX3" fmla="*/ 0 w 2560320"/>
              <a:gd name="connsiteY3" fmla="*/ 2560320 h 2560320"/>
            </a:gdLst>
            <a:ahLst/>
            <a:cxnLst>
              <a:cxn ang="0">
                <a:pos x="connsiteX0" y="connsiteY0"/>
              </a:cxn>
              <a:cxn ang="0">
                <a:pos x="connsiteX1" y="connsiteY1"/>
              </a:cxn>
              <a:cxn ang="0">
                <a:pos x="connsiteX2" y="connsiteY2"/>
              </a:cxn>
              <a:cxn ang="0">
                <a:pos x="connsiteX3" y="connsiteY3"/>
              </a:cxn>
            </a:cxnLst>
            <a:rect l="l" t="t" r="r" b="b"/>
            <a:pathLst>
              <a:path w="2560320" h="2560320">
                <a:moveTo>
                  <a:pt x="0" y="0"/>
                </a:moveTo>
                <a:lnTo>
                  <a:pt x="2560320" y="0"/>
                </a:lnTo>
                <a:lnTo>
                  <a:pt x="2560320" y="2560320"/>
                </a:lnTo>
                <a:lnTo>
                  <a:pt x="0" y="2560320"/>
                </a:lnTo>
                <a:close/>
              </a:path>
            </a:pathLst>
          </a:custGeom>
        </p:spPr>
        <p:txBody>
          <a:bodyPr wrap="square">
            <a:noAutofit/>
          </a:bodyPr>
          <a:lstStyle/>
          <a:p>
            <a:endParaRPr lang="zh-CN" altLang="en-US"/>
          </a:p>
        </p:txBody>
      </p:sp>
      <p:sp>
        <p:nvSpPr>
          <p:cNvPr id="8" name="图片占位符 7"/>
          <p:cNvSpPr>
            <a:spLocks noGrp="1"/>
          </p:cNvSpPr>
          <p:nvPr>
            <p:ph type="pic" sz="quarter" idx="10"/>
          </p:nvPr>
        </p:nvSpPr>
        <p:spPr>
          <a:xfrm>
            <a:off x="468778" y="1907024"/>
            <a:ext cx="2560321" cy="2560320"/>
          </a:xfrm>
          <a:custGeom>
            <a:avLst/>
            <a:gdLst>
              <a:gd name="connsiteX0" fmla="*/ 0 w 2560321"/>
              <a:gd name="connsiteY0" fmla="*/ 0 h 2560320"/>
              <a:gd name="connsiteX1" fmla="*/ 2560321 w 2560321"/>
              <a:gd name="connsiteY1" fmla="*/ 0 h 2560320"/>
              <a:gd name="connsiteX2" fmla="*/ 2560321 w 2560321"/>
              <a:gd name="connsiteY2" fmla="*/ 2560320 h 2560320"/>
              <a:gd name="connsiteX3" fmla="*/ 0 w 2560321"/>
              <a:gd name="connsiteY3" fmla="*/ 2560320 h 2560320"/>
            </a:gdLst>
            <a:ahLst/>
            <a:cxnLst>
              <a:cxn ang="0">
                <a:pos x="connsiteX0" y="connsiteY0"/>
              </a:cxn>
              <a:cxn ang="0">
                <a:pos x="connsiteX1" y="connsiteY1"/>
              </a:cxn>
              <a:cxn ang="0">
                <a:pos x="connsiteX2" y="connsiteY2"/>
              </a:cxn>
              <a:cxn ang="0">
                <a:pos x="connsiteX3" y="connsiteY3"/>
              </a:cxn>
            </a:cxnLst>
            <a:rect l="l" t="t" r="r" b="b"/>
            <a:pathLst>
              <a:path w="2560321" h="2560320">
                <a:moveTo>
                  <a:pt x="0" y="0"/>
                </a:moveTo>
                <a:lnTo>
                  <a:pt x="2560321" y="0"/>
                </a:lnTo>
                <a:lnTo>
                  <a:pt x="2560321" y="2560320"/>
                </a:lnTo>
                <a:lnTo>
                  <a:pt x="0" y="2560320"/>
                </a:lnTo>
                <a:close/>
              </a:path>
            </a:pathLst>
          </a:custGeom>
        </p:spPr>
        <p:txBody>
          <a:bodyPr wrap="square">
            <a:noAutofit/>
          </a:bodyPr>
          <a:lstStyle/>
          <a:p>
            <a:endParaRPr lang="zh-CN" altLang="en-US"/>
          </a:p>
        </p:txBody>
      </p:sp>
      <p:grpSp>
        <p:nvGrpSpPr>
          <p:cNvPr id="15" name="组合 14"/>
          <p:cNvGrpSpPr/>
          <p:nvPr userDrawn="1"/>
        </p:nvGrpSpPr>
        <p:grpSpPr>
          <a:xfrm>
            <a:off x="-576702" y="-769306"/>
            <a:ext cx="13345409" cy="3133179"/>
            <a:chOff x="-576705" y="-769306"/>
            <a:chExt cx="13345409" cy="3133179"/>
          </a:xfrm>
        </p:grpSpPr>
        <p:pic>
          <p:nvPicPr>
            <p:cNvPr id="16" name="图片 15"/>
            <p:cNvPicPr>
              <a:picLocks noChangeAspect="1"/>
            </p:cNvPicPr>
            <p:nvPr/>
          </p:nvPicPr>
          <p:blipFill>
            <a:blip r:embed="rId2" cstate="print">
              <a:duotone>
                <a:prstClr val="black"/>
                <a:schemeClr val="accent3">
                  <a:tint val="45000"/>
                  <a:satMod val="400000"/>
                </a:schemeClr>
              </a:duotone>
              <a:extLst>
                <a:ext uri="{28A0092B-C50C-407E-A947-70E740481C1C}">
                  <a14:useLocalDpi xmlns:a14="http://schemas.microsoft.com/office/drawing/2010/main" val="0"/>
                </a:ext>
              </a:extLst>
            </a:blip>
            <a:srcRect t="53355" r="24194"/>
            <a:stretch>
              <a:fillRect/>
            </a:stretch>
          </p:blipFill>
          <p:spPr>
            <a:xfrm rot="17596954">
              <a:off x="-1097005" y="-249006"/>
              <a:ext cx="3133178" cy="2092577"/>
            </a:xfrm>
            <a:custGeom>
              <a:avLst/>
              <a:gdLst>
                <a:gd name="connsiteX0" fmla="*/ 7608324 w 7608324"/>
                <a:gd name="connsiteY0" fmla="*/ 5081423 h 5081423"/>
                <a:gd name="connsiteX1" fmla="*/ 0 w 7608324"/>
                <a:gd name="connsiteY1" fmla="*/ 5081423 h 5081423"/>
                <a:gd name="connsiteX2" fmla="*/ 0 w 7608324"/>
                <a:gd name="connsiteY2" fmla="*/ 2335500 h 5081423"/>
                <a:gd name="connsiteX3" fmla="*/ 5417849 w 7608324"/>
                <a:gd name="connsiteY3" fmla="*/ 0 h 5081423"/>
                <a:gd name="connsiteX4" fmla="*/ 7608324 w 7608324"/>
                <a:gd name="connsiteY4" fmla="*/ 5081423 h 508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08324" h="5081423">
                  <a:moveTo>
                    <a:pt x="7608324" y="5081423"/>
                  </a:moveTo>
                  <a:lnTo>
                    <a:pt x="0" y="5081423"/>
                  </a:lnTo>
                  <a:lnTo>
                    <a:pt x="0" y="2335500"/>
                  </a:lnTo>
                  <a:lnTo>
                    <a:pt x="5417849" y="0"/>
                  </a:lnTo>
                  <a:lnTo>
                    <a:pt x="7608324" y="5081423"/>
                  </a:lnTo>
                  <a:close/>
                </a:path>
              </a:pathLst>
            </a:custGeom>
          </p:spPr>
        </p:pic>
        <p:pic>
          <p:nvPicPr>
            <p:cNvPr id="17" name="图片 16"/>
            <p:cNvPicPr>
              <a:picLocks noChangeAspect="1"/>
            </p:cNvPicPr>
            <p:nvPr/>
          </p:nvPicPr>
          <p:blipFill>
            <a:blip r:embed="rId2" cstate="print">
              <a:duotone>
                <a:prstClr val="black"/>
                <a:schemeClr val="accent3">
                  <a:tint val="45000"/>
                  <a:satMod val="400000"/>
                </a:schemeClr>
              </a:duotone>
              <a:extLst>
                <a:ext uri="{28A0092B-C50C-407E-A947-70E740481C1C}">
                  <a14:useLocalDpi xmlns:a14="http://schemas.microsoft.com/office/drawing/2010/main" val="0"/>
                </a:ext>
              </a:extLst>
            </a:blip>
            <a:srcRect t="53355" r="24194"/>
            <a:stretch>
              <a:fillRect/>
            </a:stretch>
          </p:blipFill>
          <p:spPr>
            <a:xfrm rot="4003046" flipH="1">
              <a:off x="10155827" y="-249005"/>
              <a:ext cx="3133178" cy="2092577"/>
            </a:xfrm>
            <a:custGeom>
              <a:avLst/>
              <a:gdLst>
                <a:gd name="connsiteX0" fmla="*/ 7608324 w 7608324"/>
                <a:gd name="connsiteY0" fmla="*/ 5081423 h 5081423"/>
                <a:gd name="connsiteX1" fmla="*/ 0 w 7608324"/>
                <a:gd name="connsiteY1" fmla="*/ 5081423 h 5081423"/>
                <a:gd name="connsiteX2" fmla="*/ 0 w 7608324"/>
                <a:gd name="connsiteY2" fmla="*/ 2335500 h 5081423"/>
                <a:gd name="connsiteX3" fmla="*/ 5417849 w 7608324"/>
                <a:gd name="connsiteY3" fmla="*/ 0 h 5081423"/>
                <a:gd name="connsiteX4" fmla="*/ 7608324 w 7608324"/>
                <a:gd name="connsiteY4" fmla="*/ 5081423 h 508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08324" h="5081423">
                  <a:moveTo>
                    <a:pt x="7608324" y="5081423"/>
                  </a:moveTo>
                  <a:lnTo>
                    <a:pt x="0" y="5081423"/>
                  </a:lnTo>
                  <a:lnTo>
                    <a:pt x="0" y="2335500"/>
                  </a:lnTo>
                  <a:lnTo>
                    <a:pt x="5417849" y="0"/>
                  </a:lnTo>
                  <a:lnTo>
                    <a:pt x="7608324" y="5081423"/>
                  </a:lnTo>
                  <a:close/>
                </a:path>
              </a:pathLst>
            </a:custGeom>
          </p:spPr>
        </p:pic>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fld>
            <a:endParaRPr lang="en-US" dirty="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Title Slide">
    <p:bg>
      <p:bgPr>
        <a:solidFill>
          <a:schemeClr val="tx1">
            <a:alpha val="90000"/>
          </a:schemeClr>
        </a:solidFill>
        <a:effectLst/>
      </p:bgPr>
    </p:bg>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rcRect t="53355" r="24194"/>
          <a:stretch>
            <a:fillRect/>
          </a:stretch>
        </p:blipFill>
        <p:spPr>
          <a:xfrm rot="12199180">
            <a:off x="-1181689" y="3219230"/>
            <a:ext cx="6832345" cy="4563164"/>
          </a:xfrm>
          <a:custGeom>
            <a:avLst/>
            <a:gdLst>
              <a:gd name="connsiteX0" fmla="*/ 7608324 w 7608324"/>
              <a:gd name="connsiteY0" fmla="*/ 5081423 h 5081423"/>
              <a:gd name="connsiteX1" fmla="*/ 0 w 7608324"/>
              <a:gd name="connsiteY1" fmla="*/ 5081423 h 5081423"/>
              <a:gd name="connsiteX2" fmla="*/ 0 w 7608324"/>
              <a:gd name="connsiteY2" fmla="*/ 2335500 h 5081423"/>
              <a:gd name="connsiteX3" fmla="*/ 5417849 w 7608324"/>
              <a:gd name="connsiteY3" fmla="*/ 0 h 5081423"/>
              <a:gd name="connsiteX4" fmla="*/ 7608324 w 7608324"/>
              <a:gd name="connsiteY4" fmla="*/ 5081423 h 508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08324" h="5081423">
                <a:moveTo>
                  <a:pt x="7608324" y="5081423"/>
                </a:moveTo>
                <a:lnTo>
                  <a:pt x="0" y="5081423"/>
                </a:lnTo>
                <a:lnTo>
                  <a:pt x="0" y="2335500"/>
                </a:lnTo>
                <a:lnTo>
                  <a:pt x="5417849" y="0"/>
                </a:lnTo>
                <a:lnTo>
                  <a:pt x="7608324" y="5081423"/>
                </a:lnTo>
                <a:close/>
              </a:path>
            </a:pathLst>
          </a:custGeom>
        </p:spPr>
      </p:pic>
      <p:pic>
        <p:nvPicPr>
          <p:cNvPr id="3" name="图片 2"/>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rcRect t="50774" r="40936"/>
          <a:stretch>
            <a:fillRect/>
          </a:stretch>
        </p:blipFill>
        <p:spPr>
          <a:xfrm rot="951433">
            <a:off x="7049199" y="-730400"/>
            <a:ext cx="6154221" cy="5567369"/>
          </a:xfrm>
          <a:custGeom>
            <a:avLst/>
            <a:gdLst>
              <a:gd name="connsiteX0" fmla="*/ 0 w 6188857"/>
              <a:gd name="connsiteY0" fmla="*/ 1306218 h 5598703"/>
              <a:gd name="connsiteX1" fmla="*/ 4598544 w 6188857"/>
              <a:gd name="connsiteY1" fmla="*/ 0 h 5598703"/>
              <a:gd name="connsiteX2" fmla="*/ 6188857 w 6188857"/>
              <a:gd name="connsiteY2" fmla="*/ 5598703 h 5598703"/>
              <a:gd name="connsiteX3" fmla="*/ 0 w 6188857"/>
              <a:gd name="connsiteY3" fmla="*/ 5598703 h 5598703"/>
              <a:gd name="connsiteX4" fmla="*/ 0 w 6188857"/>
              <a:gd name="connsiteY4" fmla="*/ 1306218 h 5598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88857" h="5598703">
                <a:moveTo>
                  <a:pt x="0" y="1306218"/>
                </a:moveTo>
                <a:lnTo>
                  <a:pt x="4598544" y="0"/>
                </a:lnTo>
                <a:lnTo>
                  <a:pt x="6188857" y="5598703"/>
                </a:lnTo>
                <a:lnTo>
                  <a:pt x="0" y="5598703"/>
                </a:lnTo>
                <a:lnTo>
                  <a:pt x="0" y="1306218"/>
                </a:lnTo>
                <a:close/>
              </a:path>
            </a:pathLst>
          </a:custGeom>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
        <p:nvSpPr>
          <p:cNvPr id="3" name="矩形 2"/>
          <p:cNvSpPr/>
          <p:nvPr userDrawn="1"/>
        </p:nvSpPr>
        <p:spPr>
          <a:xfrm>
            <a:off x="-32084" y="0"/>
            <a:ext cx="2984835" cy="6883382"/>
          </a:xfrm>
          <a:prstGeom prst="rect">
            <a:avLst/>
          </a:prstGeom>
          <a:solidFill>
            <a:schemeClr val="tx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cs typeface="+mn-ea"/>
              <a:sym typeface="+mn-lt"/>
            </a:endParaRPr>
          </a:p>
        </p:txBody>
      </p:sp>
      <p:pic>
        <p:nvPicPr>
          <p:cNvPr id="2" name="图片 1"/>
          <p:cNvPicPr>
            <a:picLocks noChangeAspect="1"/>
          </p:cNvPicPr>
          <p:nvPr userDrawn="1"/>
        </p:nvPicPr>
        <p:blipFill>
          <a:blip r:embed="rId2" cstate="print">
            <a:lum bright="70000" contrast="-70000"/>
            <a:extLst>
              <a:ext uri="{28A0092B-C50C-407E-A947-70E740481C1C}">
                <a14:useLocalDpi xmlns:a14="http://schemas.microsoft.com/office/drawing/2010/main" val="0"/>
              </a:ext>
            </a:extLst>
          </a:blip>
          <a:srcRect l="49425"/>
          <a:stretch>
            <a:fillRect/>
          </a:stretch>
        </p:blipFill>
        <p:spPr>
          <a:xfrm rot="1454411">
            <a:off x="-3005876" y="-1073176"/>
            <a:ext cx="6121027" cy="13136696"/>
          </a:xfrm>
          <a:custGeom>
            <a:avLst/>
            <a:gdLst>
              <a:gd name="connsiteX0" fmla="*/ 6121027 w 6121027"/>
              <a:gd name="connsiteY0" fmla="*/ 0 h 13136696"/>
              <a:gd name="connsiteX1" fmla="*/ 6121027 w 6121027"/>
              <a:gd name="connsiteY1" fmla="*/ 13136696 h 13136696"/>
              <a:gd name="connsiteX2" fmla="*/ 5804005 w 6121027"/>
              <a:gd name="connsiteY2" fmla="*/ 13136696 h 13136696"/>
              <a:gd name="connsiteX3" fmla="*/ 0 w 6121027"/>
              <a:gd name="connsiteY3" fmla="*/ 0 h 13136696"/>
              <a:gd name="connsiteX4" fmla="*/ 6121027 w 6121027"/>
              <a:gd name="connsiteY4" fmla="*/ 0 h 13136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21027" h="13136696">
                <a:moveTo>
                  <a:pt x="6121027" y="0"/>
                </a:moveTo>
                <a:lnTo>
                  <a:pt x="6121027" y="13136696"/>
                </a:lnTo>
                <a:lnTo>
                  <a:pt x="5804005" y="13136696"/>
                </a:lnTo>
                <a:lnTo>
                  <a:pt x="0" y="0"/>
                </a:lnTo>
                <a:lnTo>
                  <a:pt x="6121027" y="0"/>
                </a:lnTo>
                <a:close/>
              </a:path>
            </a:pathLst>
          </a:custGeom>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4_自定义版式">
    <p:spTree>
      <p:nvGrpSpPr>
        <p:cNvPr id="1" name=""/>
        <p:cNvGrpSpPr/>
        <p:nvPr/>
      </p:nvGrpSpPr>
      <p:grpSpPr>
        <a:xfrm>
          <a:off x="0" y="0"/>
          <a:ext cx="0" cy="0"/>
          <a:chOff x="0" y="0"/>
          <a:chExt cx="0" cy="0"/>
        </a:xfrm>
      </p:grpSpPr>
      <p:sp>
        <p:nvSpPr>
          <p:cNvPr id="3" name="矩形 2"/>
          <p:cNvSpPr/>
          <p:nvPr userDrawn="1"/>
        </p:nvSpPr>
        <p:spPr>
          <a:xfrm>
            <a:off x="0" y="0"/>
            <a:ext cx="12192000" cy="3429000"/>
          </a:xfrm>
          <a:prstGeom prst="rect">
            <a:avLst/>
          </a:prstGeom>
          <a:solidFill>
            <a:schemeClr val="tx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4" name="图片 3"/>
          <p:cNvPicPr>
            <a:picLocks noChangeAspect="1"/>
          </p:cNvPicPr>
          <p:nvPr userDrawn="1"/>
        </p:nvPicPr>
        <p:blipFill>
          <a:blip r:embed="rId2" cstate="print">
            <a:lum bright="70000" contrast="-70000"/>
            <a:extLst>
              <a:ext uri="{28A0092B-C50C-407E-A947-70E740481C1C}">
                <a14:useLocalDpi xmlns:a14="http://schemas.microsoft.com/office/drawing/2010/main" val="0"/>
              </a:ext>
            </a:extLst>
          </a:blip>
          <a:srcRect l="49425"/>
          <a:stretch>
            <a:fillRect/>
          </a:stretch>
        </p:blipFill>
        <p:spPr>
          <a:xfrm rot="3969803" flipV="1">
            <a:off x="4755913" y="-6454048"/>
            <a:ext cx="6121027" cy="13136696"/>
          </a:xfrm>
          <a:custGeom>
            <a:avLst/>
            <a:gdLst>
              <a:gd name="connsiteX0" fmla="*/ 6121027 w 6121027"/>
              <a:gd name="connsiteY0" fmla="*/ 0 h 13136696"/>
              <a:gd name="connsiteX1" fmla="*/ 6121027 w 6121027"/>
              <a:gd name="connsiteY1" fmla="*/ 13136696 h 13136696"/>
              <a:gd name="connsiteX2" fmla="*/ 5804005 w 6121027"/>
              <a:gd name="connsiteY2" fmla="*/ 13136696 h 13136696"/>
              <a:gd name="connsiteX3" fmla="*/ 0 w 6121027"/>
              <a:gd name="connsiteY3" fmla="*/ 0 h 13136696"/>
              <a:gd name="connsiteX4" fmla="*/ 6121027 w 6121027"/>
              <a:gd name="connsiteY4" fmla="*/ 0 h 13136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21027" h="13136696">
                <a:moveTo>
                  <a:pt x="6121027" y="0"/>
                </a:moveTo>
                <a:lnTo>
                  <a:pt x="6121027" y="13136696"/>
                </a:lnTo>
                <a:lnTo>
                  <a:pt x="5804005" y="13136696"/>
                </a:lnTo>
                <a:lnTo>
                  <a:pt x="0" y="0"/>
                </a:lnTo>
                <a:lnTo>
                  <a:pt x="6121027" y="0"/>
                </a:lnTo>
                <a:close/>
              </a:path>
            </a:pathLst>
          </a:custGeom>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5_自定义版式">
    <p:spTree>
      <p:nvGrpSpPr>
        <p:cNvPr id="1" name=""/>
        <p:cNvGrpSpPr/>
        <p:nvPr/>
      </p:nvGrpSpPr>
      <p:grpSpPr>
        <a:xfrm>
          <a:off x="0" y="0"/>
          <a:ext cx="0" cy="0"/>
          <a:chOff x="0" y="0"/>
          <a:chExt cx="0" cy="0"/>
        </a:xfrm>
      </p:grpSpPr>
      <p:sp>
        <p:nvSpPr>
          <p:cNvPr id="2" name="矩形 1"/>
          <p:cNvSpPr/>
          <p:nvPr userDrawn="1"/>
        </p:nvSpPr>
        <p:spPr>
          <a:xfrm>
            <a:off x="0" y="0"/>
            <a:ext cx="12192000" cy="1041400"/>
          </a:xfrm>
          <a:prstGeom prst="rect">
            <a:avLst/>
          </a:prstGeom>
          <a:solidFill>
            <a:schemeClr val="tx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4" name="图片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1"/>
            <a:ext cx="1041400" cy="1041400"/>
          </a:xfrm>
          <a:prstGeom prst="rect">
            <a:avLst/>
          </a:prstGeom>
        </p:spPr>
      </p:pic>
      <p:sp>
        <p:nvSpPr>
          <p:cNvPr id="5" name="矩形 4"/>
          <p:cNvSpPr/>
          <p:nvPr userDrawn="1"/>
        </p:nvSpPr>
        <p:spPr>
          <a:xfrm>
            <a:off x="0" y="6492240"/>
            <a:ext cx="12192000" cy="365760"/>
          </a:xfrm>
          <a:prstGeom prst="rect">
            <a:avLst/>
          </a:prstGeom>
          <a:solidFill>
            <a:schemeClr val="tx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8" name="图片 7"/>
          <p:cNvPicPr>
            <a:picLocks noChangeAspect="1"/>
          </p:cNvPicPr>
          <p:nvPr userDrawn="1"/>
        </p:nvPicPr>
        <p:blipFill>
          <a:blip r:embed="rId3" cstate="print">
            <a:lum bright="70000" contrast="-70000"/>
            <a:extLst>
              <a:ext uri="{28A0092B-C50C-407E-A947-70E740481C1C}">
                <a14:useLocalDpi xmlns:a14="http://schemas.microsoft.com/office/drawing/2010/main" val="0"/>
              </a:ext>
            </a:extLst>
          </a:blip>
          <a:srcRect l="49425"/>
          <a:stretch>
            <a:fillRect/>
          </a:stretch>
        </p:blipFill>
        <p:spPr>
          <a:xfrm rot="3024001" flipV="1">
            <a:off x="9949180" y="-1951248"/>
            <a:ext cx="3125042" cy="3902496"/>
          </a:xfrm>
          <a:custGeom>
            <a:avLst/>
            <a:gdLst>
              <a:gd name="connsiteX0" fmla="*/ 6121027 w 6121027"/>
              <a:gd name="connsiteY0" fmla="*/ 0 h 13136696"/>
              <a:gd name="connsiteX1" fmla="*/ 6121027 w 6121027"/>
              <a:gd name="connsiteY1" fmla="*/ 13136696 h 13136696"/>
              <a:gd name="connsiteX2" fmla="*/ 5804005 w 6121027"/>
              <a:gd name="connsiteY2" fmla="*/ 13136696 h 13136696"/>
              <a:gd name="connsiteX3" fmla="*/ 0 w 6121027"/>
              <a:gd name="connsiteY3" fmla="*/ 0 h 13136696"/>
              <a:gd name="connsiteX4" fmla="*/ 6121027 w 6121027"/>
              <a:gd name="connsiteY4" fmla="*/ 0 h 13136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21027" h="13136696">
                <a:moveTo>
                  <a:pt x="6121027" y="0"/>
                </a:moveTo>
                <a:lnTo>
                  <a:pt x="6121027" y="13136696"/>
                </a:lnTo>
                <a:lnTo>
                  <a:pt x="5804005" y="13136696"/>
                </a:lnTo>
                <a:lnTo>
                  <a:pt x="0" y="0"/>
                </a:lnTo>
                <a:lnTo>
                  <a:pt x="6121027" y="0"/>
                </a:lnTo>
                <a:close/>
              </a:path>
            </a:pathLst>
          </a:custGeom>
        </p:spPr>
      </p:pic>
      <p:sp>
        <p:nvSpPr>
          <p:cNvPr id="3" name="文本框 2"/>
          <p:cNvSpPr txBox="1"/>
          <p:nvPr userDrawn="1"/>
        </p:nvSpPr>
        <p:spPr>
          <a:xfrm>
            <a:off x="5244353" y="6488668"/>
            <a:ext cx="1949823" cy="369332"/>
          </a:xfrm>
          <a:prstGeom prst="rect">
            <a:avLst/>
          </a:prstGeom>
          <a:noFill/>
        </p:spPr>
        <p:txBody>
          <a:bodyPr wrap="square" rtlCol="0">
            <a:spAutoFit/>
          </a:bodyPr>
          <a:lstStyle/>
          <a:p>
            <a:r>
              <a:rPr lang="en-US" altLang="zh-CN" sz="1800" b="1" i="0" kern="1200" dirty="0" smtClean="0">
                <a:solidFill>
                  <a:schemeClr val="bg1"/>
                </a:solidFill>
                <a:effectLst/>
                <a:latin typeface="+mn-lt"/>
                <a:ea typeface="+mn-ea"/>
                <a:cs typeface="+mn-cs"/>
              </a:rPr>
              <a:t>THE BEAST </a:t>
            </a:r>
            <a:r>
              <a:rPr lang="zh-CN" altLang="en-US" sz="1800" b="1" i="0" kern="1200" dirty="0" smtClean="0">
                <a:solidFill>
                  <a:schemeClr val="bg1"/>
                </a:solidFill>
                <a:effectLst/>
                <a:latin typeface="+mn-lt"/>
                <a:ea typeface="+mn-ea"/>
                <a:cs typeface="+mn-cs"/>
              </a:rPr>
              <a:t>野兽派</a:t>
            </a:r>
            <a:endParaRPr lang="zh-CN" altLang="en-US" b="1" dirty="0">
              <a:solidFill>
                <a:schemeClr val="bg1"/>
              </a:solidFill>
            </a:endParaRPr>
          </a:p>
        </p:txBody>
      </p:sp>
      <p:sp>
        <p:nvSpPr>
          <p:cNvPr id="9" name="标题 8"/>
          <p:cNvSpPr>
            <a:spLocks noGrp="1"/>
          </p:cNvSpPr>
          <p:nvPr>
            <p:ph type="title"/>
          </p:nvPr>
        </p:nvSpPr>
        <p:spPr>
          <a:xfrm>
            <a:off x="2082803" y="85435"/>
            <a:ext cx="7970848" cy="939240"/>
          </a:xfrm>
        </p:spPr>
        <p:txBody>
          <a:bodyPr>
            <a:normAutofit/>
          </a:bodyPr>
          <a:lstStyle>
            <a:lvl1pPr algn="ctr">
              <a:defRPr lang="zh-CN" altLang="en-US" sz="3600" b="1" kern="1200" dirty="0" smtClean="0">
                <a:solidFill>
                  <a:schemeClr val="bg1"/>
                </a:solidFill>
                <a:latin typeface="+mj-lt"/>
                <a:ea typeface="+mj-ea"/>
                <a:cs typeface="+mj-cs"/>
              </a:defRPr>
            </a:lvl1pPr>
          </a:lstStyle>
          <a:p>
            <a:r>
              <a:rPr lang="zh-CN" altLang="en-US" dirty="0" smtClean="0"/>
              <a:t>单击此处编辑母版标题样式</a:t>
            </a:r>
            <a:endParaRPr lang="zh-CN" altLang="en-US" dirty="0"/>
          </a:p>
        </p:txBody>
      </p:sp>
    </p:spTree>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6_自定义版式">
    <p:spTree>
      <p:nvGrpSpPr>
        <p:cNvPr id="1" name=""/>
        <p:cNvGrpSpPr/>
        <p:nvPr/>
      </p:nvGrpSpPr>
      <p:grpSpPr>
        <a:xfrm>
          <a:off x="0" y="0"/>
          <a:ext cx="0" cy="0"/>
          <a:chOff x="0" y="0"/>
          <a:chExt cx="0" cy="0"/>
        </a:xfrm>
      </p:grpSpPr>
      <p:sp>
        <p:nvSpPr>
          <p:cNvPr id="2" name="矩形 1"/>
          <p:cNvSpPr/>
          <p:nvPr userDrawn="1"/>
        </p:nvSpPr>
        <p:spPr>
          <a:xfrm>
            <a:off x="0" y="0"/>
            <a:ext cx="12192000" cy="1041400"/>
          </a:xfrm>
          <a:prstGeom prst="rect">
            <a:avLst/>
          </a:prstGeom>
          <a:solidFill>
            <a:schemeClr val="tx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4" name="图片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1"/>
            <a:ext cx="1041400" cy="1041400"/>
          </a:xfrm>
          <a:prstGeom prst="rect">
            <a:avLst/>
          </a:prstGeom>
        </p:spPr>
      </p:pic>
      <p:sp>
        <p:nvSpPr>
          <p:cNvPr id="5" name="矩形 4"/>
          <p:cNvSpPr/>
          <p:nvPr userDrawn="1"/>
        </p:nvSpPr>
        <p:spPr>
          <a:xfrm>
            <a:off x="0" y="6492240"/>
            <a:ext cx="12192000" cy="365760"/>
          </a:xfrm>
          <a:prstGeom prst="rect">
            <a:avLst/>
          </a:prstGeom>
          <a:solidFill>
            <a:schemeClr val="tx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8" name="图片 7"/>
          <p:cNvPicPr>
            <a:picLocks noChangeAspect="1"/>
          </p:cNvPicPr>
          <p:nvPr userDrawn="1"/>
        </p:nvPicPr>
        <p:blipFill>
          <a:blip r:embed="rId3" cstate="print">
            <a:lum bright="70000" contrast="-70000"/>
            <a:extLst>
              <a:ext uri="{28A0092B-C50C-407E-A947-70E740481C1C}">
                <a14:useLocalDpi xmlns:a14="http://schemas.microsoft.com/office/drawing/2010/main" val="0"/>
              </a:ext>
            </a:extLst>
          </a:blip>
          <a:srcRect l="49425"/>
          <a:stretch>
            <a:fillRect/>
          </a:stretch>
        </p:blipFill>
        <p:spPr>
          <a:xfrm rot="3024001" flipV="1">
            <a:off x="9949180" y="-1951248"/>
            <a:ext cx="3125042" cy="3902496"/>
          </a:xfrm>
          <a:custGeom>
            <a:avLst/>
            <a:gdLst>
              <a:gd name="connsiteX0" fmla="*/ 6121027 w 6121027"/>
              <a:gd name="connsiteY0" fmla="*/ 0 h 13136696"/>
              <a:gd name="connsiteX1" fmla="*/ 6121027 w 6121027"/>
              <a:gd name="connsiteY1" fmla="*/ 13136696 h 13136696"/>
              <a:gd name="connsiteX2" fmla="*/ 5804005 w 6121027"/>
              <a:gd name="connsiteY2" fmla="*/ 13136696 h 13136696"/>
              <a:gd name="connsiteX3" fmla="*/ 0 w 6121027"/>
              <a:gd name="connsiteY3" fmla="*/ 0 h 13136696"/>
              <a:gd name="connsiteX4" fmla="*/ 6121027 w 6121027"/>
              <a:gd name="connsiteY4" fmla="*/ 0 h 13136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21027" h="13136696">
                <a:moveTo>
                  <a:pt x="6121027" y="0"/>
                </a:moveTo>
                <a:lnTo>
                  <a:pt x="6121027" y="13136696"/>
                </a:lnTo>
                <a:lnTo>
                  <a:pt x="5804005" y="13136696"/>
                </a:lnTo>
                <a:lnTo>
                  <a:pt x="0" y="0"/>
                </a:lnTo>
                <a:lnTo>
                  <a:pt x="6121027" y="0"/>
                </a:lnTo>
                <a:close/>
              </a:path>
            </a:pathLst>
          </a:custGeom>
        </p:spPr>
      </p:pic>
      <p:sp>
        <p:nvSpPr>
          <p:cNvPr id="3" name="文本框 2"/>
          <p:cNvSpPr txBox="1"/>
          <p:nvPr userDrawn="1"/>
        </p:nvSpPr>
        <p:spPr>
          <a:xfrm>
            <a:off x="5244353" y="6488668"/>
            <a:ext cx="1949823" cy="369332"/>
          </a:xfrm>
          <a:prstGeom prst="rect">
            <a:avLst/>
          </a:prstGeom>
          <a:noFill/>
        </p:spPr>
        <p:txBody>
          <a:bodyPr wrap="square" rtlCol="0">
            <a:spAutoFit/>
          </a:bodyPr>
          <a:lstStyle/>
          <a:p>
            <a:r>
              <a:rPr lang="en-US" altLang="zh-CN" sz="1800" b="1" i="0" kern="1200" dirty="0" smtClean="0">
                <a:solidFill>
                  <a:schemeClr val="bg1"/>
                </a:solidFill>
                <a:effectLst/>
                <a:latin typeface="+mn-lt"/>
                <a:ea typeface="+mn-ea"/>
                <a:cs typeface="+mn-cs"/>
              </a:rPr>
              <a:t>THE BEAST </a:t>
            </a:r>
            <a:r>
              <a:rPr lang="zh-CN" altLang="en-US" sz="1800" b="1" i="0" kern="1200" dirty="0" smtClean="0">
                <a:solidFill>
                  <a:schemeClr val="bg1"/>
                </a:solidFill>
                <a:effectLst/>
                <a:latin typeface="+mn-lt"/>
                <a:ea typeface="+mn-ea"/>
                <a:cs typeface="+mn-cs"/>
              </a:rPr>
              <a:t>野兽派</a:t>
            </a:r>
            <a:endParaRPr lang="zh-CN" altLang="en-US" b="1" dirty="0">
              <a:solidFill>
                <a:schemeClr val="bg1"/>
              </a:solidFill>
            </a:endParaRPr>
          </a:p>
        </p:txBody>
      </p:sp>
      <p:sp>
        <p:nvSpPr>
          <p:cNvPr id="9" name="标题 8"/>
          <p:cNvSpPr>
            <a:spLocks noGrp="1"/>
          </p:cNvSpPr>
          <p:nvPr>
            <p:ph type="title"/>
          </p:nvPr>
        </p:nvSpPr>
        <p:spPr>
          <a:xfrm>
            <a:off x="2082803" y="85435"/>
            <a:ext cx="7970848" cy="939240"/>
          </a:xfrm>
        </p:spPr>
        <p:txBody>
          <a:bodyPr>
            <a:normAutofit/>
          </a:bodyPr>
          <a:lstStyle>
            <a:lvl1pPr algn="ctr">
              <a:defRPr lang="zh-CN" altLang="en-US" sz="3600" b="1" kern="1200" dirty="0" smtClean="0">
                <a:solidFill>
                  <a:schemeClr val="bg1"/>
                </a:solidFill>
                <a:latin typeface="+mj-lt"/>
                <a:ea typeface="+mj-ea"/>
                <a:cs typeface="+mj-cs"/>
              </a:defRPr>
            </a:lvl1pPr>
          </a:lstStyle>
          <a:p>
            <a:r>
              <a:rPr lang="zh-CN" altLang="en-US" dirty="0" smtClean="0"/>
              <a:t>单击此处编辑母版标题样式</a:t>
            </a:r>
            <a:endParaRPr lang="zh-CN" altLang="en-US" dirty="0"/>
          </a:p>
        </p:txBody>
      </p:sp>
      <p:sp>
        <p:nvSpPr>
          <p:cNvPr id="7" name="文本占位符 6"/>
          <p:cNvSpPr>
            <a:spLocks noGrp="1"/>
          </p:cNvSpPr>
          <p:nvPr>
            <p:ph type="body" sz="quarter" idx="10"/>
          </p:nvPr>
        </p:nvSpPr>
        <p:spPr>
          <a:xfrm>
            <a:off x="1326363" y="1472196"/>
            <a:ext cx="9269919" cy="4592427"/>
          </a:xfrm>
        </p:spPr>
        <p:txBody>
          <a:body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Tree>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3_自定义版式">
    <p:spTree>
      <p:nvGrpSpPr>
        <p:cNvPr id="1" name=""/>
        <p:cNvGrpSpPr/>
        <p:nvPr/>
      </p:nvGrpSpPr>
      <p:grpSpPr>
        <a:xfrm>
          <a:off x="0" y="0"/>
          <a:ext cx="0" cy="0"/>
          <a:chOff x="0" y="0"/>
          <a:chExt cx="0" cy="0"/>
        </a:xfrm>
      </p:grpSpPr>
      <p:sp>
        <p:nvSpPr>
          <p:cNvPr id="6" name="图片占位符 5"/>
          <p:cNvSpPr>
            <a:spLocks noGrp="1"/>
          </p:cNvSpPr>
          <p:nvPr>
            <p:ph type="pic" sz="quarter" idx="10"/>
          </p:nvPr>
        </p:nvSpPr>
        <p:spPr>
          <a:xfrm>
            <a:off x="841933" y="1726052"/>
            <a:ext cx="5588000" cy="3143386"/>
          </a:xfrm>
          <a:custGeom>
            <a:avLst/>
            <a:gdLst>
              <a:gd name="connsiteX0" fmla="*/ 0 w 5588000"/>
              <a:gd name="connsiteY0" fmla="*/ 0 h 3143386"/>
              <a:gd name="connsiteX1" fmla="*/ 5588000 w 5588000"/>
              <a:gd name="connsiteY1" fmla="*/ 0 h 3143386"/>
              <a:gd name="connsiteX2" fmla="*/ 5588000 w 5588000"/>
              <a:gd name="connsiteY2" fmla="*/ 3143386 h 3143386"/>
              <a:gd name="connsiteX3" fmla="*/ 0 w 5588000"/>
              <a:gd name="connsiteY3" fmla="*/ 3143386 h 3143386"/>
            </a:gdLst>
            <a:ahLst/>
            <a:cxnLst>
              <a:cxn ang="0">
                <a:pos x="connsiteX0" y="connsiteY0"/>
              </a:cxn>
              <a:cxn ang="0">
                <a:pos x="connsiteX1" y="connsiteY1"/>
              </a:cxn>
              <a:cxn ang="0">
                <a:pos x="connsiteX2" y="connsiteY2"/>
              </a:cxn>
              <a:cxn ang="0">
                <a:pos x="connsiteX3" y="connsiteY3"/>
              </a:cxn>
            </a:cxnLst>
            <a:rect l="l" t="t" r="r" b="b"/>
            <a:pathLst>
              <a:path w="5588000" h="3143386">
                <a:moveTo>
                  <a:pt x="0" y="0"/>
                </a:moveTo>
                <a:lnTo>
                  <a:pt x="5588000" y="0"/>
                </a:lnTo>
                <a:lnTo>
                  <a:pt x="5588000" y="3143386"/>
                </a:lnTo>
                <a:lnTo>
                  <a:pt x="0" y="3143386"/>
                </a:lnTo>
                <a:close/>
              </a:path>
            </a:pathLst>
          </a:custGeom>
        </p:spPr>
        <p:txBody>
          <a:bodyPr wrap="square">
            <a:noAutofit/>
          </a:bodyPr>
          <a:lstStyle/>
          <a:p>
            <a:endParaRPr lang="zh-CN" altLang="en-US"/>
          </a:p>
        </p:txBody>
      </p:sp>
      <p:grpSp>
        <p:nvGrpSpPr>
          <p:cNvPr id="7" name="组合 6"/>
          <p:cNvGrpSpPr/>
          <p:nvPr userDrawn="1"/>
        </p:nvGrpSpPr>
        <p:grpSpPr>
          <a:xfrm>
            <a:off x="-576702" y="-769306"/>
            <a:ext cx="13345409" cy="3133179"/>
            <a:chOff x="-576705" y="-769306"/>
            <a:chExt cx="13345409" cy="3133179"/>
          </a:xfrm>
        </p:grpSpPr>
        <p:pic>
          <p:nvPicPr>
            <p:cNvPr id="8" name="图片 7"/>
            <p:cNvPicPr>
              <a:picLocks noChangeAspect="1"/>
            </p:cNvPicPr>
            <p:nvPr/>
          </p:nvPicPr>
          <p:blipFill>
            <a:blip r:embed="rId2" cstate="print">
              <a:duotone>
                <a:prstClr val="black"/>
                <a:schemeClr val="accent3">
                  <a:tint val="45000"/>
                  <a:satMod val="400000"/>
                </a:schemeClr>
              </a:duotone>
              <a:extLst>
                <a:ext uri="{28A0092B-C50C-407E-A947-70E740481C1C}">
                  <a14:useLocalDpi xmlns:a14="http://schemas.microsoft.com/office/drawing/2010/main" val="0"/>
                </a:ext>
              </a:extLst>
            </a:blip>
            <a:srcRect t="53355" r="24194"/>
            <a:stretch>
              <a:fillRect/>
            </a:stretch>
          </p:blipFill>
          <p:spPr>
            <a:xfrm rot="17596954">
              <a:off x="-1097005" y="-249006"/>
              <a:ext cx="3133178" cy="2092577"/>
            </a:xfrm>
            <a:custGeom>
              <a:avLst/>
              <a:gdLst>
                <a:gd name="connsiteX0" fmla="*/ 7608324 w 7608324"/>
                <a:gd name="connsiteY0" fmla="*/ 5081423 h 5081423"/>
                <a:gd name="connsiteX1" fmla="*/ 0 w 7608324"/>
                <a:gd name="connsiteY1" fmla="*/ 5081423 h 5081423"/>
                <a:gd name="connsiteX2" fmla="*/ 0 w 7608324"/>
                <a:gd name="connsiteY2" fmla="*/ 2335500 h 5081423"/>
                <a:gd name="connsiteX3" fmla="*/ 5417849 w 7608324"/>
                <a:gd name="connsiteY3" fmla="*/ 0 h 5081423"/>
                <a:gd name="connsiteX4" fmla="*/ 7608324 w 7608324"/>
                <a:gd name="connsiteY4" fmla="*/ 5081423 h 508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08324" h="5081423">
                  <a:moveTo>
                    <a:pt x="7608324" y="5081423"/>
                  </a:moveTo>
                  <a:lnTo>
                    <a:pt x="0" y="5081423"/>
                  </a:lnTo>
                  <a:lnTo>
                    <a:pt x="0" y="2335500"/>
                  </a:lnTo>
                  <a:lnTo>
                    <a:pt x="5417849" y="0"/>
                  </a:lnTo>
                  <a:lnTo>
                    <a:pt x="7608324" y="5081423"/>
                  </a:lnTo>
                  <a:close/>
                </a:path>
              </a:pathLst>
            </a:custGeom>
          </p:spPr>
        </p:pic>
        <p:pic>
          <p:nvPicPr>
            <p:cNvPr id="9" name="图片 8"/>
            <p:cNvPicPr>
              <a:picLocks noChangeAspect="1"/>
            </p:cNvPicPr>
            <p:nvPr/>
          </p:nvPicPr>
          <p:blipFill>
            <a:blip r:embed="rId2" cstate="print">
              <a:duotone>
                <a:prstClr val="black"/>
                <a:schemeClr val="accent3">
                  <a:tint val="45000"/>
                  <a:satMod val="400000"/>
                </a:schemeClr>
              </a:duotone>
              <a:extLst>
                <a:ext uri="{28A0092B-C50C-407E-A947-70E740481C1C}">
                  <a14:useLocalDpi xmlns:a14="http://schemas.microsoft.com/office/drawing/2010/main" val="0"/>
                </a:ext>
              </a:extLst>
            </a:blip>
            <a:srcRect t="53355" r="24194"/>
            <a:stretch>
              <a:fillRect/>
            </a:stretch>
          </p:blipFill>
          <p:spPr>
            <a:xfrm rot="4003046" flipH="1">
              <a:off x="10155827" y="-249005"/>
              <a:ext cx="3133178" cy="2092577"/>
            </a:xfrm>
            <a:custGeom>
              <a:avLst/>
              <a:gdLst>
                <a:gd name="connsiteX0" fmla="*/ 7608324 w 7608324"/>
                <a:gd name="connsiteY0" fmla="*/ 5081423 h 5081423"/>
                <a:gd name="connsiteX1" fmla="*/ 0 w 7608324"/>
                <a:gd name="connsiteY1" fmla="*/ 5081423 h 5081423"/>
                <a:gd name="connsiteX2" fmla="*/ 0 w 7608324"/>
                <a:gd name="connsiteY2" fmla="*/ 2335500 h 5081423"/>
                <a:gd name="connsiteX3" fmla="*/ 5417849 w 7608324"/>
                <a:gd name="connsiteY3" fmla="*/ 0 h 5081423"/>
                <a:gd name="connsiteX4" fmla="*/ 7608324 w 7608324"/>
                <a:gd name="connsiteY4" fmla="*/ 5081423 h 508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08324" h="5081423">
                  <a:moveTo>
                    <a:pt x="7608324" y="5081423"/>
                  </a:moveTo>
                  <a:lnTo>
                    <a:pt x="0" y="5081423"/>
                  </a:lnTo>
                  <a:lnTo>
                    <a:pt x="0" y="2335500"/>
                  </a:lnTo>
                  <a:lnTo>
                    <a:pt x="5417849" y="0"/>
                  </a:lnTo>
                  <a:lnTo>
                    <a:pt x="7608324" y="5081423"/>
                  </a:lnTo>
                  <a:close/>
                </a:path>
              </a:pathLst>
            </a:custGeom>
          </p:spPr>
        </p:pic>
      </p:grpSp>
    </p:spTree>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grpSp>
        <p:nvGrpSpPr>
          <p:cNvPr id="8" name="组合 7"/>
          <p:cNvGrpSpPr/>
          <p:nvPr userDrawn="1"/>
        </p:nvGrpSpPr>
        <p:grpSpPr>
          <a:xfrm>
            <a:off x="-576702" y="-769306"/>
            <a:ext cx="13345409" cy="3133179"/>
            <a:chOff x="-576705" y="-769306"/>
            <a:chExt cx="13345409" cy="3133179"/>
          </a:xfrm>
        </p:grpSpPr>
        <p:pic>
          <p:nvPicPr>
            <p:cNvPr id="9" name="图片 8"/>
            <p:cNvPicPr>
              <a:picLocks noChangeAspect="1"/>
            </p:cNvPicPr>
            <p:nvPr/>
          </p:nvPicPr>
          <p:blipFill>
            <a:blip r:embed="rId2" cstate="print">
              <a:duotone>
                <a:prstClr val="black"/>
                <a:schemeClr val="accent3">
                  <a:tint val="45000"/>
                  <a:satMod val="400000"/>
                </a:schemeClr>
              </a:duotone>
              <a:extLst>
                <a:ext uri="{28A0092B-C50C-407E-A947-70E740481C1C}">
                  <a14:useLocalDpi xmlns:a14="http://schemas.microsoft.com/office/drawing/2010/main" val="0"/>
                </a:ext>
              </a:extLst>
            </a:blip>
            <a:srcRect t="53355" r="24194"/>
            <a:stretch>
              <a:fillRect/>
            </a:stretch>
          </p:blipFill>
          <p:spPr>
            <a:xfrm rot="17596954">
              <a:off x="-1097005" y="-249006"/>
              <a:ext cx="3133178" cy="2092577"/>
            </a:xfrm>
            <a:custGeom>
              <a:avLst/>
              <a:gdLst>
                <a:gd name="connsiteX0" fmla="*/ 7608324 w 7608324"/>
                <a:gd name="connsiteY0" fmla="*/ 5081423 h 5081423"/>
                <a:gd name="connsiteX1" fmla="*/ 0 w 7608324"/>
                <a:gd name="connsiteY1" fmla="*/ 5081423 h 5081423"/>
                <a:gd name="connsiteX2" fmla="*/ 0 w 7608324"/>
                <a:gd name="connsiteY2" fmla="*/ 2335500 h 5081423"/>
                <a:gd name="connsiteX3" fmla="*/ 5417849 w 7608324"/>
                <a:gd name="connsiteY3" fmla="*/ 0 h 5081423"/>
                <a:gd name="connsiteX4" fmla="*/ 7608324 w 7608324"/>
                <a:gd name="connsiteY4" fmla="*/ 5081423 h 508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08324" h="5081423">
                  <a:moveTo>
                    <a:pt x="7608324" y="5081423"/>
                  </a:moveTo>
                  <a:lnTo>
                    <a:pt x="0" y="5081423"/>
                  </a:lnTo>
                  <a:lnTo>
                    <a:pt x="0" y="2335500"/>
                  </a:lnTo>
                  <a:lnTo>
                    <a:pt x="5417849" y="0"/>
                  </a:lnTo>
                  <a:lnTo>
                    <a:pt x="7608324" y="5081423"/>
                  </a:lnTo>
                  <a:close/>
                </a:path>
              </a:pathLst>
            </a:custGeom>
          </p:spPr>
        </p:pic>
        <p:pic>
          <p:nvPicPr>
            <p:cNvPr id="10" name="图片 9"/>
            <p:cNvPicPr>
              <a:picLocks noChangeAspect="1"/>
            </p:cNvPicPr>
            <p:nvPr/>
          </p:nvPicPr>
          <p:blipFill>
            <a:blip r:embed="rId2" cstate="print">
              <a:duotone>
                <a:prstClr val="black"/>
                <a:schemeClr val="accent3">
                  <a:tint val="45000"/>
                  <a:satMod val="400000"/>
                </a:schemeClr>
              </a:duotone>
              <a:extLst>
                <a:ext uri="{28A0092B-C50C-407E-A947-70E740481C1C}">
                  <a14:useLocalDpi xmlns:a14="http://schemas.microsoft.com/office/drawing/2010/main" val="0"/>
                </a:ext>
              </a:extLst>
            </a:blip>
            <a:srcRect t="53355" r="24194"/>
            <a:stretch>
              <a:fillRect/>
            </a:stretch>
          </p:blipFill>
          <p:spPr>
            <a:xfrm rot="4003046" flipH="1">
              <a:off x="10155827" y="-249005"/>
              <a:ext cx="3133178" cy="2092577"/>
            </a:xfrm>
            <a:custGeom>
              <a:avLst/>
              <a:gdLst>
                <a:gd name="connsiteX0" fmla="*/ 7608324 w 7608324"/>
                <a:gd name="connsiteY0" fmla="*/ 5081423 h 5081423"/>
                <a:gd name="connsiteX1" fmla="*/ 0 w 7608324"/>
                <a:gd name="connsiteY1" fmla="*/ 5081423 h 5081423"/>
                <a:gd name="connsiteX2" fmla="*/ 0 w 7608324"/>
                <a:gd name="connsiteY2" fmla="*/ 2335500 h 5081423"/>
                <a:gd name="connsiteX3" fmla="*/ 5417849 w 7608324"/>
                <a:gd name="connsiteY3" fmla="*/ 0 h 5081423"/>
                <a:gd name="connsiteX4" fmla="*/ 7608324 w 7608324"/>
                <a:gd name="connsiteY4" fmla="*/ 5081423 h 508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08324" h="5081423">
                  <a:moveTo>
                    <a:pt x="7608324" y="5081423"/>
                  </a:moveTo>
                  <a:lnTo>
                    <a:pt x="0" y="5081423"/>
                  </a:lnTo>
                  <a:lnTo>
                    <a:pt x="0" y="2335500"/>
                  </a:lnTo>
                  <a:lnTo>
                    <a:pt x="5417849" y="0"/>
                  </a:lnTo>
                  <a:lnTo>
                    <a:pt x="7608324" y="5081423"/>
                  </a:lnTo>
                  <a:close/>
                </a:path>
              </a:pathLst>
            </a:custGeom>
          </p:spPr>
        </p:pic>
      </p:grpSp>
    </p:spTree>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2_自定义版式">
    <p:spTree>
      <p:nvGrpSpPr>
        <p:cNvPr id="1" name=""/>
        <p:cNvGrpSpPr/>
        <p:nvPr/>
      </p:nvGrpSpPr>
      <p:grpSpPr>
        <a:xfrm>
          <a:off x="0" y="0"/>
          <a:ext cx="0" cy="0"/>
          <a:chOff x="0" y="0"/>
          <a:chExt cx="0" cy="0"/>
        </a:xfrm>
      </p:grpSpPr>
      <p:sp>
        <p:nvSpPr>
          <p:cNvPr id="5" name="图片占位符 4"/>
          <p:cNvSpPr>
            <a:spLocks noGrp="1"/>
          </p:cNvSpPr>
          <p:nvPr>
            <p:ph type="pic" sz="quarter" idx="10"/>
          </p:nvPr>
        </p:nvSpPr>
        <p:spPr>
          <a:xfrm>
            <a:off x="5080005" y="2200293"/>
            <a:ext cx="2031999" cy="3549566"/>
          </a:xfrm>
          <a:custGeom>
            <a:avLst/>
            <a:gdLst>
              <a:gd name="connsiteX0" fmla="*/ 0 w 2031999"/>
              <a:gd name="connsiteY0" fmla="*/ 0 h 3549566"/>
              <a:gd name="connsiteX1" fmla="*/ 2031999 w 2031999"/>
              <a:gd name="connsiteY1" fmla="*/ 0 h 3549566"/>
              <a:gd name="connsiteX2" fmla="*/ 2031999 w 2031999"/>
              <a:gd name="connsiteY2" fmla="*/ 3549566 h 3549566"/>
              <a:gd name="connsiteX3" fmla="*/ 0 w 2031999"/>
              <a:gd name="connsiteY3" fmla="*/ 3549566 h 3549566"/>
            </a:gdLst>
            <a:ahLst/>
            <a:cxnLst>
              <a:cxn ang="0">
                <a:pos x="connsiteX0" y="connsiteY0"/>
              </a:cxn>
              <a:cxn ang="0">
                <a:pos x="connsiteX1" y="connsiteY1"/>
              </a:cxn>
              <a:cxn ang="0">
                <a:pos x="connsiteX2" y="connsiteY2"/>
              </a:cxn>
              <a:cxn ang="0">
                <a:pos x="connsiteX3" y="connsiteY3"/>
              </a:cxn>
            </a:cxnLst>
            <a:rect l="l" t="t" r="r" b="b"/>
            <a:pathLst>
              <a:path w="2031999" h="3549566">
                <a:moveTo>
                  <a:pt x="0" y="0"/>
                </a:moveTo>
                <a:lnTo>
                  <a:pt x="2031999" y="0"/>
                </a:lnTo>
                <a:lnTo>
                  <a:pt x="2031999" y="3549566"/>
                </a:lnTo>
                <a:lnTo>
                  <a:pt x="0" y="3549566"/>
                </a:lnTo>
                <a:close/>
              </a:path>
            </a:pathLst>
          </a:custGeom>
        </p:spPr>
        <p:txBody>
          <a:bodyPr wrap="square">
            <a:noAutofit/>
          </a:bodyPr>
          <a:lstStyle/>
          <a:p>
            <a:endParaRPr lang="zh-CN" altLang="en-US"/>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14" name="图片占位符 13"/>
          <p:cNvSpPr>
            <a:spLocks noGrp="1"/>
          </p:cNvSpPr>
          <p:nvPr>
            <p:ph type="pic" sz="quarter" idx="13"/>
          </p:nvPr>
        </p:nvSpPr>
        <p:spPr>
          <a:xfrm>
            <a:off x="9163052" y="1316609"/>
            <a:ext cx="2875133" cy="3258429"/>
          </a:xfrm>
          <a:custGeom>
            <a:avLst/>
            <a:gdLst>
              <a:gd name="connsiteX0" fmla="*/ 0 w 2875133"/>
              <a:gd name="connsiteY0" fmla="*/ 0 h 3258429"/>
              <a:gd name="connsiteX1" fmla="*/ 2875133 w 2875133"/>
              <a:gd name="connsiteY1" fmla="*/ 0 h 3258429"/>
              <a:gd name="connsiteX2" fmla="*/ 2875133 w 2875133"/>
              <a:gd name="connsiteY2" fmla="*/ 3258429 h 3258429"/>
              <a:gd name="connsiteX3" fmla="*/ 0 w 2875133"/>
              <a:gd name="connsiteY3" fmla="*/ 3258429 h 3258429"/>
            </a:gdLst>
            <a:ahLst/>
            <a:cxnLst>
              <a:cxn ang="0">
                <a:pos x="connsiteX0" y="connsiteY0"/>
              </a:cxn>
              <a:cxn ang="0">
                <a:pos x="connsiteX1" y="connsiteY1"/>
              </a:cxn>
              <a:cxn ang="0">
                <a:pos x="connsiteX2" y="connsiteY2"/>
              </a:cxn>
              <a:cxn ang="0">
                <a:pos x="connsiteX3" y="connsiteY3"/>
              </a:cxn>
            </a:cxnLst>
            <a:rect l="l" t="t" r="r" b="b"/>
            <a:pathLst>
              <a:path w="2875133" h="3258429">
                <a:moveTo>
                  <a:pt x="0" y="0"/>
                </a:moveTo>
                <a:lnTo>
                  <a:pt x="2875133" y="0"/>
                </a:lnTo>
                <a:lnTo>
                  <a:pt x="2875133" y="3258429"/>
                </a:lnTo>
                <a:lnTo>
                  <a:pt x="0" y="3258429"/>
                </a:lnTo>
                <a:close/>
              </a:path>
            </a:pathLst>
          </a:custGeom>
        </p:spPr>
        <p:txBody>
          <a:bodyPr wrap="square">
            <a:noAutofit/>
          </a:bodyPr>
          <a:lstStyle/>
          <a:p>
            <a:endParaRPr lang="zh-CN" altLang="en-US"/>
          </a:p>
        </p:txBody>
      </p:sp>
      <p:sp>
        <p:nvSpPr>
          <p:cNvPr id="12" name="图片占位符 11"/>
          <p:cNvSpPr>
            <a:spLocks noGrp="1"/>
          </p:cNvSpPr>
          <p:nvPr>
            <p:ph type="pic" sz="quarter" idx="12"/>
          </p:nvPr>
        </p:nvSpPr>
        <p:spPr>
          <a:xfrm>
            <a:off x="6167440" y="1316609"/>
            <a:ext cx="2875133" cy="3258429"/>
          </a:xfrm>
          <a:custGeom>
            <a:avLst/>
            <a:gdLst>
              <a:gd name="connsiteX0" fmla="*/ 0 w 2875133"/>
              <a:gd name="connsiteY0" fmla="*/ 0 h 3258429"/>
              <a:gd name="connsiteX1" fmla="*/ 2875133 w 2875133"/>
              <a:gd name="connsiteY1" fmla="*/ 0 h 3258429"/>
              <a:gd name="connsiteX2" fmla="*/ 2875133 w 2875133"/>
              <a:gd name="connsiteY2" fmla="*/ 3258429 h 3258429"/>
              <a:gd name="connsiteX3" fmla="*/ 0 w 2875133"/>
              <a:gd name="connsiteY3" fmla="*/ 3258429 h 3258429"/>
            </a:gdLst>
            <a:ahLst/>
            <a:cxnLst>
              <a:cxn ang="0">
                <a:pos x="connsiteX0" y="connsiteY0"/>
              </a:cxn>
              <a:cxn ang="0">
                <a:pos x="connsiteX1" y="connsiteY1"/>
              </a:cxn>
              <a:cxn ang="0">
                <a:pos x="connsiteX2" y="connsiteY2"/>
              </a:cxn>
              <a:cxn ang="0">
                <a:pos x="connsiteX3" y="connsiteY3"/>
              </a:cxn>
            </a:cxnLst>
            <a:rect l="l" t="t" r="r" b="b"/>
            <a:pathLst>
              <a:path w="2875133" h="3258429">
                <a:moveTo>
                  <a:pt x="0" y="0"/>
                </a:moveTo>
                <a:lnTo>
                  <a:pt x="2875133" y="0"/>
                </a:lnTo>
                <a:lnTo>
                  <a:pt x="2875133" y="3258429"/>
                </a:lnTo>
                <a:lnTo>
                  <a:pt x="0" y="3258429"/>
                </a:lnTo>
                <a:close/>
              </a:path>
            </a:pathLst>
          </a:custGeom>
        </p:spPr>
        <p:txBody>
          <a:bodyPr wrap="square">
            <a:noAutofit/>
          </a:bodyPr>
          <a:lstStyle/>
          <a:p>
            <a:endParaRPr lang="zh-CN" altLang="en-US"/>
          </a:p>
        </p:txBody>
      </p:sp>
      <p:sp>
        <p:nvSpPr>
          <p:cNvPr id="10" name="图片占位符 9"/>
          <p:cNvSpPr>
            <a:spLocks noGrp="1"/>
          </p:cNvSpPr>
          <p:nvPr>
            <p:ph type="pic" sz="quarter" idx="11"/>
          </p:nvPr>
        </p:nvSpPr>
        <p:spPr>
          <a:xfrm>
            <a:off x="3171827" y="1316609"/>
            <a:ext cx="2875135" cy="3258429"/>
          </a:xfrm>
          <a:custGeom>
            <a:avLst/>
            <a:gdLst>
              <a:gd name="connsiteX0" fmla="*/ 0 w 2875134"/>
              <a:gd name="connsiteY0" fmla="*/ 0 h 3258429"/>
              <a:gd name="connsiteX1" fmla="*/ 2875134 w 2875134"/>
              <a:gd name="connsiteY1" fmla="*/ 0 h 3258429"/>
              <a:gd name="connsiteX2" fmla="*/ 2875134 w 2875134"/>
              <a:gd name="connsiteY2" fmla="*/ 3258429 h 3258429"/>
              <a:gd name="connsiteX3" fmla="*/ 0 w 2875134"/>
              <a:gd name="connsiteY3" fmla="*/ 3258429 h 3258429"/>
            </a:gdLst>
            <a:ahLst/>
            <a:cxnLst>
              <a:cxn ang="0">
                <a:pos x="connsiteX0" y="connsiteY0"/>
              </a:cxn>
              <a:cxn ang="0">
                <a:pos x="connsiteX1" y="connsiteY1"/>
              </a:cxn>
              <a:cxn ang="0">
                <a:pos x="connsiteX2" y="connsiteY2"/>
              </a:cxn>
              <a:cxn ang="0">
                <a:pos x="connsiteX3" y="connsiteY3"/>
              </a:cxn>
            </a:cxnLst>
            <a:rect l="l" t="t" r="r" b="b"/>
            <a:pathLst>
              <a:path w="2875134" h="3258429">
                <a:moveTo>
                  <a:pt x="0" y="0"/>
                </a:moveTo>
                <a:lnTo>
                  <a:pt x="2875134" y="0"/>
                </a:lnTo>
                <a:lnTo>
                  <a:pt x="2875134" y="3258429"/>
                </a:lnTo>
                <a:lnTo>
                  <a:pt x="0" y="3258429"/>
                </a:lnTo>
                <a:close/>
              </a:path>
            </a:pathLst>
          </a:custGeom>
        </p:spPr>
        <p:txBody>
          <a:bodyPr wrap="square">
            <a:noAutofit/>
          </a:bodyPr>
          <a:lstStyle/>
          <a:p>
            <a:endParaRPr lang="zh-CN" altLang="en-US"/>
          </a:p>
        </p:txBody>
      </p:sp>
      <p:sp>
        <p:nvSpPr>
          <p:cNvPr id="8" name="图片占位符 7"/>
          <p:cNvSpPr>
            <a:spLocks noGrp="1"/>
          </p:cNvSpPr>
          <p:nvPr>
            <p:ph type="pic" sz="quarter" idx="10"/>
          </p:nvPr>
        </p:nvSpPr>
        <p:spPr>
          <a:xfrm>
            <a:off x="176215" y="1316609"/>
            <a:ext cx="2875133" cy="3258429"/>
          </a:xfrm>
          <a:custGeom>
            <a:avLst/>
            <a:gdLst>
              <a:gd name="connsiteX0" fmla="*/ 0 w 2875133"/>
              <a:gd name="connsiteY0" fmla="*/ 0 h 3258429"/>
              <a:gd name="connsiteX1" fmla="*/ 2875133 w 2875133"/>
              <a:gd name="connsiteY1" fmla="*/ 0 h 3258429"/>
              <a:gd name="connsiteX2" fmla="*/ 2875133 w 2875133"/>
              <a:gd name="connsiteY2" fmla="*/ 3258429 h 3258429"/>
              <a:gd name="connsiteX3" fmla="*/ 0 w 2875133"/>
              <a:gd name="connsiteY3" fmla="*/ 3258429 h 3258429"/>
            </a:gdLst>
            <a:ahLst/>
            <a:cxnLst>
              <a:cxn ang="0">
                <a:pos x="connsiteX0" y="connsiteY0"/>
              </a:cxn>
              <a:cxn ang="0">
                <a:pos x="connsiteX1" y="connsiteY1"/>
              </a:cxn>
              <a:cxn ang="0">
                <a:pos x="connsiteX2" y="connsiteY2"/>
              </a:cxn>
              <a:cxn ang="0">
                <a:pos x="connsiteX3" y="connsiteY3"/>
              </a:cxn>
            </a:cxnLst>
            <a:rect l="l" t="t" r="r" b="b"/>
            <a:pathLst>
              <a:path w="2875133" h="3258429">
                <a:moveTo>
                  <a:pt x="0" y="0"/>
                </a:moveTo>
                <a:lnTo>
                  <a:pt x="2875133" y="0"/>
                </a:lnTo>
                <a:lnTo>
                  <a:pt x="2875133" y="3258429"/>
                </a:lnTo>
                <a:lnTo>
                  <a:pt x="0" y="3258429"/>
                </a:lnTo>
                <a:close/>
              </a:path>
            </a:pathLst>
          </a:custGeom>
        </p:spPr>
        <p:txBody>
          <a:bodyPr wrap="square">
            <a:noAutofit/>
          </a:bodyPr>
          <a:lstStyle/>
          <a:p>
            <a:endParaRPr lang="zh-CN" altLang="en-US"/>
          </a:p>
        </p:txBody>
      </p:sp>
      <p:grpSp>
        <p:nvGrpSpPr>
          <p:cNvPr id="15" name="组合 14"/>
          <p:cNvGrpSpPr/>
          <p:nvPr userDrawn="1"/>
        </p:nvGrpSpPr>
        <p:grpSpPr>
          <a:xfrm>
            <a:off x="-576702" y="-769306"/>
            <a:ext cx="13345409" cy="3133179"/>
            <a:chOff x="-576705" y="-769306"/>
            <a:chExt cx="13345409" cy="3133179"/>
          </a:xfrm>
        </p:grpSpPr>
        <p:pic>
          <p:nvPicPr>
            <p:cNvPr id="16" name="图片 15"/>
            <p:cNvPicPr>
              <a:picLocks noChangeAspect="1"/>
            </p:cNvPicPr>
            <p:nvPr/>
          </p:nvPicPr>
          <p:blipFill>
            <a:blip r:embed="rId2" cstate="print">
              <a:duotone>
                <a:prstClr val="black"/>
                <a:schemeClr val="accent3">
                  <a:tint val="45000"/>
                  <a:satMod val="400000"/>
                </a:schemeClr>
              </a:duotone>
              <a:extLst>
                <a:ext uri="{28A0092B-C50C-407E-A947-70E740481C1C}">
                  <a14:useLocalDpi xmlns:a14="http://schemas.microsoft.com/office/drawing/2010/main" val="0"/>
                </a:ext>
              </a:extLst>
            </a:blip>
            <a:srcRect t="53355" r="24194"/>
            <a:stretch>
              <a:fillRect/>
            </a:stretch>
          </p:blipFill>
          <p:spPr>
            <a:xfrm rot="17596954">
              <a:off x="-1097005" y="-249006"/>
              <a:ext cx="3133178" cy="2092577"/>
            </a:xfrm>
            <a:custGeom>
              <a:avLst/>
              <a:gdLst>
                <a:gd name="connsiteX0" fmla="*/ 7608324 w 7608324"/>
                <a:gd name="connsiteY0" fmla="*/ 5081423 h 5081423"/>
                <a:gd name="connsiteX1" fmla="*/ 0 w 7608324"/>
                <a:gd name="connsiteY1" fmla="*/ 5081423 h 5081423"/>
                <a:gd name="connsiteX2" fmla="*/ 0 w 7608324"/>
                <a:gd name="connsiteY2" fmla="*/ 2335500 h 5081423"/>
                <a:gd name="connsiteX3" fmla="*/ 5417849 w 7608324"/>
                <a:gd name="connsiteY3" fmla="*/ 0 h 5081423"/>
                <a:gd name="connsiteX4" fmla="*/ 7608324 w 7608324"/>
                <a:gd name="connsiteY4" fmla="*/ 5081423 h 508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08324" h="5081423">
                  <a:moveTo>
                    <a:pt x="7608324" y="5081423"/>
                  </a:moveTo>
                  <a:lnTo>
                    <a:pt x="0" y="5081423"/>
                  </a:lnTo>
                  <a:lnTo>
                    <a:pt x="0" y="2335500"/>
                  </a:lnTo>
                  <a:lnTo>
                    <a:pt x="5417849" y="0"/>
                  </a:lnTo>
                  <a:lnTo>
                    <a:pt x="7608324" y="5081423"/>
                  </a:lnTo>
                  <a:close/>
                </a:path>
              </a:pathLst>
            </a:custGeom>
          </p:spPr>
        </p:pic>
        <p:pic>
          <p:nvPicPr>
            <p:cNvPr id="17" name="图片 16"/>
            <p:cNvPicPr>
              <a:picLocks noChangeAspect="1"/>
            </p:cNvPicPr>
            <p:nvPr/>
          </p:nvPicPr>
          <p:blipFill>
            <a:blip r:embed="rId2" cstate="print">
              <a:duotone>
                <a:prstClr val="black"/>
                <a:schemeClr val="accent3">
                  <a:tint val="45000"/>
                  <a:satMod val="400000"/>
                </a:schemeClr>
              </a:duotone>
              <a:extLst>
                <a:ext uri="{28A0092B-C50C-407E-A947-70E740481C1C}">
                  <a14:useLocalDpi xmlns:a14="http://schemas.microsoft.com/office/drawing/2010/main" val="0"/>
                </a:ext>
              </a:extLst>
            </a:blip>
            <a:srcRect t="53355" r="24194"/>
            <a:stretch>
              <a:fillRect/>
            </a:stretch>
          </p:blipFill>
          <p:spPr>
            <a:xfrm rot="4003046" flipH="1">
              <a:off x="10155827" y="-249005"/>
              <a:ext cx="3133178" cy="2092577"/>
            </a:xfrm>
            <a:custGeom>
              <a:avLst/>
              <a:gdLst>
                <a:gd name="connsiteX0" fmla="*/ 7608324 w 7608324"/>
                <a:gd name="connsiteY0" fmla="*/ 5081423 h 5081423"/>
                <a:gd name="connsiteX1" fmla="*/ 0 w 7608324"/>
                <a:gd name="connsiteY1" fmla="*/ 5081423 h 5081423"/>
                <a:gd name="connsiteX2" fmla="*/ 0 w 7608324"/>
                <a:gd name="connsiteY2" fmla="*/ 2335500 h 5081423"/>
                <a:gd name="connsiteX3" fmla="*/ 5417849 w 7608324"/>
                <a:gd name="connsiteY3" fmla="*/ 0 h 5081423"/>
                <a:gd name="connsiteX4" fmla="*/ 7608324 w 7608324"/>
                <a:gd name="connsiteY4" fmla="*/ 5081423 h 508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08324" h="5081423">
                  <a:moveTo>
                    <a:pt x="7608324" y="5081423"/>
                  </a:moveTo>
                  <a:lnTo>
                    <a:pt x="0" y="5081423"/>
                  </a:lnTo>
                  <a:lnTo>
                    <a:pt x="0" y="2335500"/>
                  </a:lnTo>
                  <a:lnTo>
                    <a:pt x="5417849" y="0"/>
                  </a:lnTo>
                  <a:lnTo>
                    <a:pt x="7608324" y="5081423"/>
                  </a:lnTo>
                  <a:close/>
                </a:path>
              </a:pathLst>
            </a:custGeom>
          </p:spPr>
        </p:pic>
      </p:gr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5" name="图片占位符 4"/>
          <p:cNvSpPr>
            <a:spLocks noGrp="1"/>
          </p:cNvSpPr>
          <p:nvPr>
            <p:ph type="pic" sz="quarter" idx="10"/>
          </p:nvPr>
        </p:nvSpPr>
        <p:spPr>
          <a:xfrm>
            <a:off x="5080005" y="2200293"/>
            <a:ext cx="2031999" cy="3549566"/>
          </a:xfrm>
          <a:custGeom>
            <a:avLst/>
            <a:gdLst>
              <a:gd name="connsiteX0" fmla="*/ 0 w 2031999"/>
              <a:gd name="connsiteY0" fmla="*/ 0 h 3549566"/>
              <a:gd name="connsiteX1" fmla="*/ 2031999 w 2031999"/>
              <a:gd name="connsiteY1" fmla="*/ 0 h 3549566"/>
              <a:gd name="connsiteX2" fmla="*/ 2031999 w 2031999"/>
              <a:gd name="connsiteY2" fmla="*/ 3549566 h 3549566"/>
              <a:gd name="connsiteX3" fmla="*/ 0 w 2031999"/>
              <a:gd name="connsiteY3" fmla="*/ 3549566 h 3549566"/>
            </a:gdLst>
            <a:ahLst/>
            <a:cxnLst>
              <a:cxn ang="0">
                <a:pos x="connsiteX0" y="connsiteY0"/>
              </a:cxn>
              <a:cxn ang="0">
                <a:pos x="connsiteX1" y="connsiteY1"/>
              </a:cxn>
              <a:cxn ang="0">
                <a:pos x="connsiteX2" y="connsiteY2"/>
              </a:cxn>
              <a:cxn ang="0">
                <a:pos x="connsiteX3" y="connsiteY3"/>
              </a:cxn>
            </a:cxnLst>
            <a:rect l="l" t="t" r="r" b="b"/>
            <a:pathLst>
              <a:path w="2031999" h="3549566">
                <a:moveTo>
                  <a:pt x="0" y="0"/>
                </a:moveTo>
                <a:lnTo>
                  <a:pt x="2031999" y="0"/>
                </a:lnTo>
                <a:lnTo>
                  <a:pt x="2031999" y="3549566"/>
                </a:lnTo>
                <a:lnTo>
                  <a:pt x="0" y="3549566"/>
                </a:lnTo>
                <a:close/>
              </a:path>
            </a:pathLst>
          </a:custGeom>
        </p:spPr>
        <p:txBody>
          <a:bodyPr wrap="square">
            <a:noAutofit/>
          </a:bodyPr>
          <a:lstStyle/>
          <a:p>
            <a:endParaRPr lang="zh-CN" altLang="en-US"/>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
        <p:nvSpPr>
          <p:cNvPr id="6" name="图片占位符 5"/>
          <p:cNvSpPr>
            <a:spLocks noGrp="1"/>
          </p:cNvSpPr>
          <p:nvPr>
            <p:ph type="pic" sz="quarter" idx="10"/>
          </p:nvPr>
        </p:nvSpPr>
        <p:spPr>
          <a:xfrm>
            <a:off x="841933" y="1726052"/>
            <a:ext cx="5588000" cy="3143386"/>
          </a:xfrm>
          <a:custGeom>
            <a:avLst/>
            <a:gdLst>
              <a:gd name="connsiteX0" fmla="*/ 0 w 5588000"/>
              <a:gd name="connsiteY0" fmla="*/ 0 h 3143386"/>
              <a:gd name="connsiteX1" fmla="*/ 5588000 w 5588000"/>
              <a:gd name="connsiteY1" fmla="*/ 0 h 3143386"/>
              <a:gd name="connsiteX2" fmla="*/ 5588000 w 5588000"/>
              <a:gd name="connsiteY2" fmla="*/ 3143386 h 3143386"/>
              <a:gd name="connsiteX3" fmla="*/ 0 w 5588000"/>
              <a:gd name="connsiteY3" fmla="*/ 3143386 h 3143386"/>
            </a:gdLst>
            <a:ahLst/>
            <a:cxnLst>
              <a:cxn ang="0">
                <a:pos x="connsiteX0" y="connsiteY0"/>
              </a:cxn>
              <a:cxn ang="0">
                <a:pos x="connsiteX1" y="connsiteY1"/>
              </a:cxn>
              <a:cxn ang="0">
                <a:pos x="connsiteX2" y="connsiteY2"/>
              </a:cxn>
              <a:cxn ang="0">
                <a:pos x="connsiteX3" y="connsiteY3"/>
              </a:cxn>
            </a:cxnLst>
            <a:rect l="l" t="t" r="r" b="b"/>
            <a:pathLst>
              <a:path w="5588000" h="3143386">
                <a:moveTo>
                  <a:pt x="0" y="0"/>
                </a:moveTo>
                <a:lnTo>
                  <a:pt x="5588000" y="0"/>
                </a:lnTo>
                <a:lnTo>
                  <a:pt x="5588000" y="3143386"/>
                </a:lnTo>
                <a:lnTo>
                  <a:pt x="0" y="3143386"/>
                </a:lnTo>
                <a:close/>
              </a:path>
            </a:pathLst>
          </a:custGeom>
        </p:spPr>
        <p:txBody>
          <a:bodyPr wrap="square">
            <a:noAutofit/>
          </a:bodyPr>
          <a:lstStyle/>
          <a:p>
            <a:endParaRPr lang="zh-CN" altLang="en-US"/>
          </a:p>
        </p:txBody>
      </p:sp>
      <p:grpSp>
        <p:nvGrpSpPr>
          <p:cNvPr id="7" name="组合 6"/>
          <p:cNvGrpSpPr/>
          <p:nvPr userDrawn="1"/>
        </p:nvGrpSpPr>
        <p:grpSpPr>
          <a:xfrm>
            <a:off x="-576702" y="-769306"/>
            <a:ext cx="13345409" cy="3133179"/>
            <a:chOff x="-576705" y="-769306"/>
            <a:chExt cx="13345409" cy="3133179"/>
          </a:xfrm>
        </p:grpSpPr>
        <p:pic>
          <p:nvPicPr>
            <p:cNvPr id="8" name="图片 7"/>
            <p:cNvPicPr>
              <a:picLocks noChangeAspect="1"/>
            </p:cNvPicPr>
            <p:nvPr/>
          </p:nvPicPr>
          <p:blipFill>
            <a:blip r:embed="rId2" cstate="print">
              <a:duotone>
                <a:prstClr val="black"/>
                <a:schemeClr val="accent3">
                  <a:tint val="45000"/>
                  <a:satMod val="400000"/>
                </a:schemeClr>
              </a:duotone>
              <a:extLst>
                <a:ext uri="{28A0092B-C50C-407E-A947-70E740481C1C}">
                  <a14:useLocalDpi xmlns:a14="http://schemas.microsoft.com/office/drawing/2010/main" val="0"/>
                </a:ext>
              </a:extLst>
            </a:blip>
            <a:srcRect t="53355" r="24194"/>
            <a:stretch>
              <a:fillRect/>
            </a:stretch>
          </p:blipFill>
          <p:spPr>
            <a:xfrm rot="17596954">
              <a:off x="-1097005" y="-249006"/>
              <a:ext cx="3133178" cy="2092577"/>
            </a:xfrm>
            <a:custGeom>
              <a:avLst/>
              <a:gdLst>
                <a:gd name="connsiteX0" fmla="*/ 7608324 w 7608324"/>
                <a:gd name="connsiteY0" fmla="*/ 5081423 h 5081423"/>
                <a:gd name="connsiteX1" fmla="*/ 0 w 7608324"/>
                <a:gd name="connsiteY1" fmla="*/ 5081423 h 5081423"/>
                <a:gd name="connsiteX2" fmla="*/ 0 w 7608324"/>
                <a:gd name="connsiteY2" fmla="*/ 2335500 h 5081423"/>
                <a:gd name="connsiteX3" fmla="*/ 5417849 w 7608324"/>
                <a:gd name="connsiteY3" fmla="*/ 0 h 5081423"/>
                <a:gd name="connsiteX4" fmla="*/ 7608324 w 7608324"/>
                <a:gd name="connsiteY4" fmla="*/ 5081423 h 508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08324" h="5081423">
                  <a:moveTo>
                    <a:pt x="7608324" y="5081423"/>
                  </a:moveTo>
                  <a:lnTo>
                    <a:pt x="0" y="5081423"/>
                  </a:lnTo>
                  <a:lnTo>
                    <a:pt x="0" y="2335500"/>
                  </a:lnTo>
                  <a:lnTo>
                    <a:pt x="5417849" y="0"/>
                  </a:lnTo>
                  <a:lnTo>
                    <a:pt x="7608324" y="5081423"/>
                  </a:lnTo>
                  <a:close/>
                </a:path>
              </a:pathLst>
            </a:custGeom>
          </p:spPr>
        </p:pic>
        <p:pic>
          <p:nvPicPr>
            <p:cNvPr id="9" name="图片 8"/>
            <p:cNvPicPr>
              <a:picLocks noChangeAspect="1"/>
            </p:cNvPicPr>
            <p:nvPr/>
          </p:nvPicPr>
          <p:blipFill>
            <a:blip r:embed="rId2" cstate="print">
              <a:duotone>
                <a:prstClr val="black"/>
                <a:schemeClr val="accent3">
                  <a:tint val="45000"/>
                  <a:satMod val="400000"/>
                </a:schemeClr>
              </a:duotone>
              <a:extLst>
                <a:ext uri="{28A0092B-C50C-407E-A947-70E740481C1C}">
                  <a14:useLocalDpi xmlns:a14="http://schemas.microsoft.com/office/drawing/2010/main" val="0"/>
                </a:ext>
              </a:extLst>
            </a:blip>
            <a:srcRect t="53355" r="24194"/>
            <a:stretch>
              <a:fillRect/>
            </a:stretch>
          </p:blipFill>
          <p:spPr>
            <a:xfrm rot="4003046" flipH="1">
              <a:off x="10155827" y="-249005"/>
              <a:ext cx="3133178" cy="2092577"/>
            </a:xfrm>
            <a:custGeom>
              <a:avLst/>
              <a:gdLst>
                <a:gd name="connsiteX0" fmla="*/ 7608324 w 7608324"/>
                <a:gd name="connsiteY0" fmla="*/ 5081423 h 5081423"/>
                <a:gd name="connsiteX1" fmla="*/ 0 w 7608324"/>
                <a:gd name="connsiteY1" fmla="*/ 5081423 h 5081423"/>
                <a:gd name="connsiteX2" fmla="*/ 0 w 7608324"/>
                <a:gd name="connsiteY2" fmla="*/ 2335500 h 5081423"/>
                <a:gd name="connsiteX3" fmla="*/ 5417849 w 7608324"/>
                <a:gd name="connsiteY3" fmla="*/ 0 h 5081423"/>
                <a:gd name="connsiteX4" fmla="*/ 7608324 w 7608324"/>
                <a:gd name="connsiteY4" fmla="*/ 5081423 h 508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08324" h="5081423">
                  <a:moveTo>
                    <a:pt x="7608324" y="5081423"/>
                  </a:moveTo>
                  <a:lnTo>
                    <a:pt x="0" y="5081423"/>
                  </a:lnTo>
                  <a:lnTo>
                    <a:pt x="0" y="2335500"/>
                  </a:lnTo>
                  <a:lnTo>
                    <a:pt x="5417849" y="0"/>
                  </a:lnTo>
                  <a:lnTo>
                    <a:pt x="7608324" y="5081423"/>
                  </a:lnTo>
                  <a:close/>
                </a:path>
              </a:pathLst>
            </a:custGeom>
          </p:spPr>
        </p:pic>
      </p:gr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Title Slide">
    <p:bg>
      <p:bgPr>
        <a:solidFill>
          <a:schemeClr val="tx1">
            <a:alpha val="90000"/>
          </a:schemeClr>
        </a:solidFill>
        <a:effectLst/>
      </p:bgPr>
    </p:bg>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rcRect t="53355" r="24194"/>
          <a:stretch>
            <a:fillRect/>
          </a:stretch>
        </p:blipFill>
        <p:spPr>
          <a:xfrm rot="12199180">
            <a:off x="-1181689" y="3219230"/>
            <a:ext cx="6832345" cy="4563164"/>
          </a:xfrm>
          <a:custGeom>
            <a:avLst/>
            <a:gdLst>
              <a:gd name="connsiteX0" fmla="*/ 7608324 w 7608324"/>
              <a:gd name="connsiteY0" fmla="*/ 5081423 h 5081423"/>
              <a:gd name="connsiteX1" fmla="*/ 0 w 7608324"/>
              <a:gd name="connsiteY1" fmla="*/ 5081423 h 5081423"/>
              <a:gd name="connsiteX2" fmla="*/ 0 w 7608324"/>
              <a:gd name="connsiteY2" fmla="*/ 2335500 h 5081423"/>
              <a:gd name="connsiteX3" fmla="*/ 5417849 w 7608324"/>
              <a:gd name="connsiteY3" fmla="*/ 0 h 5081423"/>
              <a:gd name="connsiteX4" fmla="*/ 7608324 w 7608324"/>
              <a:gd name="connsiteY4" fmla="*/ 5081423 h 508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08324" h="5081423">
                <a:moveTo>
                  <a:pt x="7608324" y="5081423"/>
                </a:moveTo>
                <a:lnTo>
                  <a:pt x="0" y="5081423"/>
                </a:lnTo>
                <a:lnTo>
                  <a:pt x="0" y="2335500"/>
                </a:lnTo>
                <a:lnTo>
                  <a:pt x="5417849" y="0"/>
                </a:lnTo>
                <a:lnTo>
                  <a:pt x="7608324" y="5081423"/>
                </a:lnTo>
                <a:close/>
              </a:path>
            </a:pathLst>
          </a:custGeom>
        </p:spPr>
      </p:pic>
      <p:pic>
        <p:nvPicPr>
          <p:cNvPr id="3" name="图片 2"/>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rcRect t="50774" r="40936"/>
          <a:stretch>
            <a:fillRect/>
          </a:stretch>
        </p:blipFill>
        <p:spPr>
          <a:xfrm rot="951433">
            <a:off x="7049199" y="-730400"/>
            <a:ext cx="6154221" cy="5567369"/>
          </a:xfrm>
          <a:custGeom>
            <a:avLst/>
            <a:gdLst>
              <a:gd name="connsiteX0" fmla="*/ 0 w 6188857"/>
              <a:gd name="connsiteY0" fmla="*/ 1306218 h 5598703"/>
              <a:gd name="connsiteX1" fmla="*/ 4598544 w 6188857"/>
              <a:gd name="connsiteY1" fmla="*/ 0 h 5598703"/>
              <a:gd name="connsiteX2" fmla="*/ 6188857 w 6188857"/>
              <a:gd name="connsiteY2" fmla="*/ 5598703 h 5598703"/>
              <a:gd name="connsiteX3" fmla="*/ 0 w 6188857"/>
              <a:gd name="connsiteY3" fmla="*/ 5598703 h 5598703"/>
              <a:gd name="connsiteX4" fmla="*/ 0 w 6188857"/>
              <a:gd name="connsiteY4" fmla="*/ 1306218 h 5598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88857" h="5598703">
                <a:moveTo>
                  <a:pt x="0" y="1306218"/>
                </a:moveTo>
                <a:lnTo>
                  <a:pt x="4598544" y="0"/>
                </a:lnTo>
                <a:lnTo>
                  <a:pt x="6188857" y="5598703"/>
                </a:lnTo>
                <a:lnTo>
                  <a:pt x="0" y="5598703"/>
                </a:lnTo>
                <a:lnTo>
                  <a:pt x="0" y="1306218"/>
                </a:lnTo>
                <a:close/>
              </a:path>
            </a:pathLst>
          </a:cu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标题幻灯片">
    <p:spTree>
      <p:nvGrpSpPr>
        <p:cNvPr id="1" name=""/>
        <p:cNvGrpSpPr/>
        <p:nvPr/>
      </p:nvGrpSpPr>
      <p:grpSpPr>
        <a:xfrm>
          <a:off x="0" y="0"/>
          <a:ext cx="0" cy="0"/>
          <a:chOff x="0" y="0"/>
          <a:chExt cx="0" cy="0"/>
        </a:xfrm>
      </p:grpSpPr>
      <p:sp>
        <p:nvSpPr>
          <p:cNvPr id="3" name="矩形 2"/>
          <p:cNvSpPr/>
          <p:nvPr userDrawn="1"/>
        </p:nvSpPr>
        <p:spPr>
          <a:xfrm>
            <a:off x="-32084" y="0"/>
            <a:ext cx="2984835" cy="6883382"/>
          </a:xfrm>
          <a:prstGeom prst="rect">
            <a:avLst/>
          </a:prstGeom>
          <a:solidFill>
            <a:schemeClr val="tx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cs typeface="+mn-ea"/>
              <a:sym typeface="+mn-lt"/>
            </a:endParaRPr>
          </a:p>
        </p:txBody>
      </p:sp>
      <p:pic>
        <p:nvPicPr>
          <p:cNvPr id="2" name="图片 1"/>
          <p:cNvPicPr>
            <a:picLocks noChangeAspect="1"/>
          </p:cNvPicPr>
          <p:nvPr userDrawn="1"/>
        </p:nvPicPr>
        <p:blipFill>
          <a:blip r:embed="rId2" cstate="print">
            <a:lum bright="70000" contrast="-70000"/>
            <a:extLst>
              <a:ext uri="{28A0092B-C50C-407E-A947-70E740481C1C}">
                <a14:useLocalDpi xmlns:a14="http://schemas.microsoft.com/office/drawing/2010/main" val="0"/>
              </a:ext>
            </a:extLst>
          </a:blip>
          <a:srcRect l="49425"/>
          <a:stretch>
            <a:fillRect/>
          </a:stretch>
        </p:blipFill>
        <p:spPr>
          <a:xfrm rot="1454411">
            <a:off x="-3005876" y="-1073176"/>
            <a:ext cx="6121027" cy="13136696"/>
          </a:xfrm>
          <a:custGeom>
            <a:avLst/>
            <a:gdLst>
              <a:gd name="connsiteX0" fmla="*/ 6121027 w 6121027"/>
              <a:gd name="connsiteY0" fmla="*/ 0 h 13136696"/>
              <a:gd name="connsiteX1" fmla="*/ 6121027 w 6121027"/>
              <a:gd name="connsiteY1" fmla="*/ 13136696 h 13136696"/>
              <a:gd name="connsiteX2" fmla="*/ 5804005 w 6121027"/>
              <a:gd name="connsiteY2" fmla="*/ 13136696 h 13136696"/>
              <a:gd name="connsiteX3" fmla="*/ 0 w 6121027"/>
              <a:gd name="connsiteY3" fmla="*/ 0 h 13136696"/>
              <a:gd name="connsiteX4" fmla="*/ 6121027 w 6121027"/>
              <a:gd name="connsiteY4" fmla="*/ 0 h 13136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21027" h="13136696">
                <a:moveTo>
                  <a:pt x="6121027" y="0"/>
                </a:moveTo>
                <a:lnTo>
                  <a:pt x="6121027" y="13136696"/>
                </a:lnTo>
                <a:lnTo>
                  <a:pt x="5804005" y="13136696"/>
                </a:lnTo>
                <a:lnTo>
                  <a:pt x="0" y="0"/>
                </a:lnTo>
                <a:lnTo>
                  <a:pt x="6121027" y="0"/>
                </a:lnTo>
                <a:close/>
              </a:path>
            </a:pathLst>
          </a:cu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1" name=""/>
        <p:cNvGrpSpPr/>
        <p:nvPr/>
      </p:nvGrpSpPr>
      <p:grpSpPr>
        <a:xfrm>
          <a:off x="0" y="0"/>
          <a:ext cx="0" cy="0"/>
          <a:chOff x="0" y="0"/>
          <a:chExt cx="0" cy="0"/>
        </a:xfrm>
      </p:grpSpPr>
      <p:sp>
        <p:nvSpPr>
          <p:cNvPr id="3" name="矩形 2"/>
          <p:cNvSpPr/>
          <p:nvPr userDrawn="1"/>
        </p:nvSpPr>
        <p:spPr>
          <a:xfrm>
            <a:off x="0" y="0"/>
            <a:ext cx="12192000" cy="3429000"/>
          </a:xfrm>
          <a:prstGeom prst="rect">
            <a:avLst/>
          </a:prstGeom>
          <a:solidFill>
            <a:schemeClr val="tx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4" name="图片 3"/>
          <p:cNvPicPr>
            <a:picLocks noChangeAspect="1"/>
          </p:cNvPicPr>
          <p:nvPr userDrawn="1"/>
        </p:nvPicPr>
        <p:blipFill>
          <a:blip r:embed="rId2" cstate="print">
            <a:lum bright="70000" contrast="-70000"/>
            <a:extLst>
              <a:ext uri="{28A0092B-C50C-407E-A947-70E740481C1C}">
                <a14:useLocalDpi xmlns:a14="http://schemas.microsoft.com/office/drawing/2010/main" val="0"/>
              </a:ext>
            </a:extLst>
          </a:blip>
          <a:srcRect l="49425"/>
          <a:stretch>
            <a:fillRect/>
          </a:stretch>
        </p:blipFill>
        <p:spPr>
          <a:xfrm rot="3969803" flipV="1">
            <a:off x="4755913" y="-6454048"/>
            <a:ext cx="6121027" cy="13136696"/>
          </a:xfrm>
          <a:custGeom>
            <a:avLst/>
            <a:gdLst>
              <a:gd name="connsiteX0" fmla="*/ 6121027 w 6121027"/>
              <a:gd name="connsiteY0" fmla="*/ 0 h 13136696"/>
              <a:gd name="connsiteX1" fmla="*/ 6121027 w 6121027"/>
              <a:gd name="connsiteY1" fmla="*/ 13136696 h 13136696"/>
              <a:gd name="connsiteX2" fmla="*/ 5804005 w 6121027"/>
              <a:gd name="connsiteY2" fmla="*/ 13136696 h 13136696"/>
              <a:gd name="connsiteX3" fmla="*/ 0 w 6121027"/>
              <a:gd name="connsiteY3" fmla="*/ 0 h 13136696"/>
              <a:gd name="connsiteX4" fmla="*/ 6121027 w 6121027"/>
              <a:gd name="connsiteY4" fmla="*/ 0 h 13136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21027" h="13136696">
                <a:moveTo>
                  <a:pt x="6121027" y="0"/>
                </a:moveTo>
                <a:lnTo>
                  <a:pt x="6121027" y="13136696"/>
                </a:lnTo>
                <a:lnTo>
                  <a:pt x="5804005" y="13136696"/>
                </a:lnTo>
                <a:lnTo>
                  <a:pt x="0" y="0"/>
                </a:lnTo>
                <a:lnTo>
                  <a:pt x="6121027" y="0"/>
                </a:lnTo>
                <a:close/>
              </a:path>
            </a:pathLst>
          </a:cu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5_自定义版式">
    <p:spTree>
      <p:nvGrpSpPr>
        <p:cNvPr id="1" name=""/>
        <p:cNvGrpSpPr/>
        <p:nvPr/>
      </p:nvGrpSpPr>
      <p:grpSpPr>
        <a:xfrm>
          <a:off x="0" y="0"/>
          <a:ext cx="0" cy="0"/>
          <a:chOff x="0" y="0"/>
          <a:chExt cx="0" cy="0"/>
        </a:xfrm>
      </p:grpSpPr>
      <p:sp>
        <p:nvSpPr>
          <p:cNvPr id="2" name="矩形 1"/>
          <p:cNvSpPr/>
          <p:nvPr userDrawn="1"/>
        </p:nvSpPr>
        <p:spPr>
          <a:xfrm>
            <a:off x="0" y="0"/>
            <a:ext cx="12192000" cy="1041400"/>
          </a:xfrm>
          <a:prstGeom prst="rect">
            <a:avLst/>
          </a:prstGeom>
          <a:solidFill>
            <a:schemeClr val="tx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3" name="图片 2"/>
          <p:cNvPicPr>
            <a:picLocks noChangeAspect="1"/>
          </p:cNvPicPr>
          <p:nvPr userDrawn="1"/>
        </p:nvPicPr>
        <p:blipFill>
          <a:blip r:embed="rId2" cstate="print">
            <a:lum bright="70000" contrast="-70000"/>
            <a:extLst>
              <a:ext uri="{28A0092B-C50C-407E-A947-70E740481C1C}">
                <a14:useLocalDpi xmlns:a14="http://schemas.microsoft.com/office/drawing/2010/main" val="0"/>
              </a:ext>
            </a:extLst>
          </a:blip>
          <a:srcRect l="49425"/>
          <a:stretch>
            <a:fillRect/>
          </a:stretch>
        </p:blipFill>
        <p:spPr>
          <a:xfrm rot="4911117" flipV="1">
            <a:off x="8846984" y="-5408445"/>
            <a:ext cx="3668158" cy="10388073"/>
          </a:xfrm>
          <a:custGeom>
            <a:avLst/>
            <a:gdLst>
              <a:gd name="connsiteX0" fmla="*/ 6121027 w 6121027"/>
              <a:gd name="connsiteY0" fmla="*/ 0 h 13136696"/>
              <a:gd name="connsiteX1" fmla="*/ 6121027 w 6121027"/>
              <a:gd name="connsiteY1" fmla="*/ 13136696 h 13136696"/>
              <a:gd name="connsiteX2" fmla="*/ 5804005 w 6121027"/>
              <a:gd name="connsiteY2" fmla="*/ 13136696 h 13136696"/>
              <a:gd name="connsiteX3" fmla="*/ 0 w 6121027"/>
              <a:gd name="connsiteY3" fmla="*/ 0 h 13136696"/>
              <a:gd name="connsiteX4" fmla="*/ 6121027 w 6121027"/>
              <a:gd name="connsiteY4" fmla="*/ 0 h 13136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21027" h="13136696">
                <a:moveTo>
                  <a:pt x="6121027" y="0"/>
                </a:moveTo>
                <a:lnTo>
                  <a:pt x="6121027" y="13136696"/>
                </a:lnTo>
                <a:lnTo>
                  <a:pt x="5804005" y="13136696"/>
                </a:lnTo>
                <a:lnTo>
                  <a:pt x="0" y="0"/>
                </a:lnTo>
                <a:lnTo>
                  <a:pt x="6121027" y="0"/>
                </a:lnTo>
                <a:close/>
              </a:path>
            </a:pathLst>
          </a:custGeom>
        </p:spPr>
      </p:pic>
      <p:pic>
        <p:nvPicPr>
          <p:cNvPr id="4" name="图片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 y="1"/>
            <a:ext cx="1041400" cy="1041400"/>
          </a:xfrm>
          <a:prstGeom prst="rect">
            <a:avLst/>
          </a:prstGeom>
        </p:spPr>
      </p:pic>
      <p:sp>
        <p:nvSpPr>
          <p:cNvPr id="5" name="矩形 4"/>
          <p:cNvSpPr/>
          <p:nvPr userDrawn="1"/>
        </p:nvSpPr>
        <p:spPr>
          <a:xfrm>
            <a:off x="0" y="6492240"/>
            <a:ext cx="12192000" cy="365760"/>
          </a:xfrm>
          <a:prstGeom prst="rect">
            <a:avLst/>
          </a:prstGeom>
          <a:solidFill>
            <a:schemeClr val="tx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0"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18.xml"/><Relationship Id="rId8" Type="http://schemas.openxmlformats.org/officeDocument/2006/relationships/slideLayout" Target="../slideLayouts/slideLayout17.xml"/><Relationship Id="rId7" Type="http://schemas.openxmlformats.org/officeDocument/2006/relationships/slideLayout" Target="../slideLayouts/slideLayout16.xml"/><Relationship Id="rId6" Type="http://schemas.openxmlformats.org/officeDocument/2006/relationships/slideLayout" Target="../slideLayouts/slideLayout15.xml"/><Relationship Id="rId5" Type="http://schemas.openxmlformats.org/officeDocument/2006/relationships/slideLayout" Target="../slideLayouts/slideLayout14.xml"/><Relationship Id="rId4" Type="http://schemas.openxmlformats.org/officeDocument/2006/relationships/slideLayout" Target="../slideLayouts/slideLayout13.xml"/><Relationship Id="rId3" Type="http://schemas.openxmlformats.org/officeDocument/2006/relationships/slideLayout" Target="../slideLayouts/slideLayout12.xml"/><Relationship Id="rId20" Type="http://schemas.openxmlformats.org/officeDocument/2006/relationships/theme" Target="../theme/theme2.xml"/><Relationship Id="rId2" Type="http://schemas.openxmlformats.org/officeDocument/2006/relationships/slideLayout" Target="../slideLayouts/slideLayout11.xml"/><Relationship Id="rId19" Type="http://schemas.openxmlformats.org/officeDocument/2006/relationships/slideLayout" Target="../slideLayouts/slideLayout28.xml"/><Relationship Id="rId18" Type="http://schemas.openxmlformats.org/officeDocument/2006/relationships/slideLayout" Target="../slideLayouts/slideLayout27.xml"/><Relationship Id="rId17" Type="http://schemas.openxmlformats.org/officeDocument/2006/relationships/slideLayout" Target="../slideLayouts/slideLayout26.xml"/><Relationship Id="rId16" Type="http://schemas.openxmlformats.org/officeDocument/2006/relationships/slideLayout" Target="../slideLayouts/slideLayout25.xml"/><Relationship Id="rId15" Type="http://schemas.openxmlformats.org/officeDocument/2006/relationships/slideLayout" Target="../slideLayouts/slideLayout24.xml"/><Relationship Id="rId14" Type="http://schemas.openxmlformats.org/officeDocument/2006/relationships/slideLayout" Target="../slideLayouts/slideLayout23.xml"/><Relationship Id="rId13" Type="http://schemas.openxmlformats.org/officeDocument/2006/relationships/slideLayout" Target="../slideLayouts/slideLayout22.xml"/><Relationship Id="rId12" Type="http://schemas.openxmlformats.org/officeDocument/2006/relationships/slideLayout" Target="../slideLayouts/slideLayout21.xml"/><Relationship Id="rId11" Type="http://schemas.openxmlformats.org/officeDocument/2006/relationships/slideLayout" Target="../slideLayouts/slideLayout20.xml"/><Relationship Id="rId10" Type="http://schemas.openxmlformats.org/officeDocument/2006/relationships/slideLayout" Target="../slideLayouts/slideLayout19.xml"/><Relationship Id="rId1"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fld>
            <a:endParaRPr lang="en-US" dirty="0"/>
          </a:p>
        </p:txBody>
      </p:sp>
    </p:spTree>
  </p:cSld>
  <p:clrMap bg1="lt1" tx1="dk1" bg2="lt2" tx2="dk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16.xml"/><Relationship Id="rId1" Type="http://schemas.openxmlformats.org/officeDocument/2006/relationships/image" Target="../media/image9.jpe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hyperlink" Target="https://v.qq.com/iframe/player.html?vid=z1308v5cryh&amp;500&amp;375&amp;auto=0" TargetMode="External"/><Relationship Id="rId1" Type="http://schemas.openxmlformats.org/officeDocument/2006/relationships/image" Target="../media/image10.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16.xml"/><Relationship Id="rId1" Type="http://schemas.openxmlformats.org/officeDocument/2006/relationships/image" Target="../media/image11.jpe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5.xml"/><Relationship Id="rId1" Type="http://schemas.openxmlformats.org/officeDocument/2006/relationships/image" Target="../media/image12.jpe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5.xml"/><Relationship Id="rId1" Type="http://schemas.openxmlformats.org/officeDocument/2006/relationships/image" Target="../media/image13.jpe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5.xml"/><Relationship Id="rId1" Type="http://schemas.openxmlformats.org/officeDocument/2006/relationships/image" Target="../media/image14.jpe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image" Target="../media/image7.jpeg"/><Relationship Id="rId1" Type="http://schemas.openxmlformats.org/officeDocument/2006/relationships/image" Target="../media/image15.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5.xml"/><Relationship Id="rId1" Type="http://schemas.openxmlformats.org/officeDocument/2006/relationships/image" Target="../media/image16.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image" Target="../media/image17.jpeg"/><Relationship Id="rId1" Type="http://schemas.openxmlformats.org/officeDocument/2006/relationships/image" Target="../media/image16.jpe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5.xml"/><Relationship Id="rId1" Type="http://schemas.openxmlformats.org/officeDocument/2006/relationships/image" Target="../media/image18.jpe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5.xml"/><Relationship Id="rId1" Type="http://schemas.openxmlformats.org/officeDocument/2006/relationships/image" Target="../media/image19.jpe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5.xml"/><Relationship Id="rId1" Type="http://schemas.openxmlformats.org/officeDocument/2006/relationships/image" Target="../media/image20.jpe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25.xml"/><Relationship Id="rId1" Type="http://schemas.openxmlformats.org/officeDocument/2006/relationships/image" Target="../media/image21.jpe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5.xml"/><Relationship Id="rId1" Type="http://schemas.openxmlformats.org/officeDocument/2006/relationships/image" Target="../media/image22.jpe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5.xml"/><Relationship Id="rId1" Type="http://schemas.openxmlformats.org/officeDocument/2006/relationships/image" Target="../media/image23.jpe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25.xml"/><Relationship Id="rId1" Type="http://schemas.openxmlformats.org/officeDocument/2006/relationships/image" Target="../media/image24.jpe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25.xml"/><Relationship Id="rId1" Type="http://schemas.openxmlformats.org/officeDocument/2006/relationships/image" Target="../media/image25.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25.xml"/><Relationship Id="rId1" Type="http://schemas.openxmlformats.org/officeDocument/2006/relationships/image" Target="../media/image26.GI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16.xml"/><Relationship Id="rId1" Type="http://schemas.openxmlformats.org/officeDocument/2006/relationships/image" Target="../media/image5.jpeg"/></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16.xml"/><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image" Target="../media/image6.jpeg"/></Relationships>
</file>

<file path=ppt/slides/_rels/slide8.xml.rels><?xml version="1.0" encoding="UTF-8" standalone="yes"?>
<Relationships xmlns="http://schemas.openxmlformats.org/package/2006/relationships"><Relationship Id="rId4" Type="http://schemas.openxmlformats.org/officeDocument/2006/relationships/slideLayout" Target="../slideLayouts/slideLayout16.xml"/><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image" Target="../media/image6.jpeg"/></Relationships>
</file>

<file path=ppt/slides/_rels/slide9.xml.rels><?xml version="1.0" encoding="UTF-8" standalone="yes"?>
<Relationships xmlns="http://schemas.openxmlformats.org/package/2006/relationships"><Relationship Id="rId4" Type="http://schemas.openxmlformats.org/officeDocument/2006/relationships/slideLayout" Target="../slideLayouts/slideLayout16.xml"/><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image" Target="../media/image6.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2782574" y="2400127"/>
            <a:ext cx="6497320" cy="777240"/>
          </a:xfrm>
          <a:prstGeom prst="rect">
            <a:avLst/>
          </a:prstGeom>
          <a:noFill/>
        </p:spPr>
        <p:style>
          <a:lnRef idx="0">
            <a:schemeClr val="accent2"/>
          </a:lnRef>
          <a:fillRef idx="3">
            <a:schemeClr val="accent2"/>
          </a:fillRef>
          <a:effectRef idx="3">
            <a:schemeClr val="accent2"/>
          </a:effectRef>
          <a:fontRef idx="minor">
            <a:schemeClr val="lt1"/>
          </a:fontRef>
        </p:style>
        <p:txBody>
          <a:bodyPr wrap="none" rtlCol="0">
            <a:spAutoFit/>
          </a:bodyPr>
          <a:lstStyle/>
          <a:p>
            <a:pPr algn="ctr"/>
            <a:r>
              <a:rPr lang="zh-CN" altLang="en-US" sz="4500" b="1" dirty="0">
                <a:solidFill>
                  <a:schemeClr val="bg1"/>
                </a:solidFill>
              </a:rPr>
              <a:t>机器学习与人工神经网络</a:t>
            </a:r>
            <a:endParaRPr lang="zh-CN" altLang="en-US" sz="4500" b="1" dirty="0">
              <a:solidFill>
                <a:schemeClr val="bg1"/>
              </a:solidFill>
            </a:endParaRPr>
          </a:p>
        </p:txBody>
      </p:sp>
      <p:sp>
        <p:nvSpPr>
          <p:cNvPr id="10" name="文本框 9"/>
          <p:cNvSpPr txBox="1"/>
          <p:nvPr/>
        </p:nvSpPr>
        <p:spPr>
          <a:xfrm>
            <a:off x="4952049" y="3549653"/>
            <a:ext cx="2287905" cy="594360"/>
          </a:xfrm>
          <a:prstGeom prst="rect">
            <a:avLst/>
          </a:prstGeom>
          <a:noFill/>
        </p:spPr>
        <p:txBody>
          <a:bodyPr wrap="none" rtlCol="0">
            <a:spAutoFit/>
          </a:bodyPr>
          <a:lstStyle/>
          <a:p>
            <a:pPr algn="ctr"/>
            <a:r>
              <a:rPr lang="zh-CN" altLang="en-US" sz="3300" b="1" dirty="0">
                <a:solidFill>
                  <a:schemeClr val="bg2"/>
                </a:solidFill>
              </a:rPr>
              <a:t>原理与实践</a:t>
            </a:r>
            <a:endParaRPr lang="zh-CN" altLang="en-US" sz="3300" b="1" dirty="0">
              <a:solidFill>
                <a:schemeClr val="bg2"/>
              </a:solidFill>
            </a:endParaRPr>
          </a:p>
        </p:txBody>
      </p:sp>
      <p:sp>
        <p:nvSpPr>
          <p:cNvPr id="12" name="圆角矩形 11"/>
          <p:cNvSpPr/>
          <p:nvPr/>
        </p:nvSpPr>
        <p:spPr>
          <a:xfrm>
            <a:off x="8608918" y="5248668"/>
            <a:ext cx="1314959" cy="366868"/>
          </a:xfrm>
          <a:prstGeom prst="roundRect">
            <a:avLst>
              <a:gd name="adj" fmla="val 23567"/>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zh-CN" altLang="en-US" sz="1350" dirty="0"/>
              <a:t>龚骏</a:t>
            </a:r>
            <a:endParaRPr lang="zh-CN" altLang="en-US" sz="1350" dirty="0"/>
          </a:p>
        </p:txBody>
      </p:sp>
    </p:spTree>
  </p:cSld>
  <p:clrMapOvr>
    <a:masterClrMapping/>
  </p:clrMapOvr>
  <p:transition spd="slow">
    <p:wip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descr="机器人的篮球"/>
          <p:cNvPicPr>
            <a:picLocks noChangeAspect="1"/>
          </p:cNvPicPr>
          <p:nvPr/>
        </p:nvPicPr>
        <p:blipFill>
          <a:blip r:embed="rId1"/>
          <a:srcRect r="9276"/>
          <a:stretch>
            <a:fillRect/>
          </a:stretch>
        </p:blipFill>
        <p:spPr>
          <a:xfrm>
            <a:off x="662940" y="499110"/>
            <a:ext cx="3596005" cy="4559935"/>
          </a:xfrm>
          <a:prstGeom prst="rect">
            <a:avLst/>
          </a:prstGeom>
        </p:spPr>
      </p:pic>
      <p:sp>
        <p:nvSpPr>
          <p:cNvPr id="3" name="文本框 2"/>
          <p:cNvSpPr txBox="1"/>
          <p:nvPr/>
        </p:nvSpPr>
        <p:spPr>
          <a:xfrm>
            <a:off x="6915785" y="499110"/>
            <a:ext cx="1259840" cy="579120"/>
          </a:xfrm>
          <a:prstGeom prst="rect">
            <a:avLst/>
          </a:prstGeom>
          <a:noFill/>
        </p:spPr>
        <p:txBody>
          <a:bodyPr wrap="square" rtlCol="0">
            <a:spAutoFit/>
          </a:bodyPr>
          <a:p>
            <a:r>
              <a:rPr lang="zh-CN" altLang="en-US" sz="3200" b="1"/>
              <a:t>命中</a:t>
            </a:r>
            <a:endParaRPr lang="zh-CN" altLang="en-US" sz="3200" b="1"/>
          </a:p>
        </p:txBody>
      </p:sp>
      <p:sp>
        <p:nvSpPr>
          <p:cNvPr id="4" name="文本框 3"/>
          <p:cNvSpPr txBox="1"/>
          <p:nvPr/>
        </p:nvSpPr>
        <p:spPr>
          <a:xfrm>
            <a:off x="8923655" y="499110"/>
            <a:ext cx="1541780" cy="579120"/>
          </a:xfrm>
          <a:prstGeom prst="rect">
            <a:avLst/>
          </a:prstGeom>
          <a:noFill/>
        </p:spPr>
        <p:txBody>
          <a:bodyPr wrap="square" rtlCol="0">
            <a:spAutoFit/>
          </a:bodyPr>
          <a:p>
            <a:r>
              <a:rPr lang="zh-CN" altLang="en-US" sz="3200" b="1"/>
              <a:t>没命中</a:t>
            </a:r>
            <a:endParaRPr lang="zh-CN" altLang="en-US" sz="3200" b="1"/>
          </a:p>
        </p:txBody>
      </p:sp>
      <p:sp>
        <p:nvSpPr>
          <p:cNvPr id="5" name="椭圆 4"/>
          <p:cNvSpPr/>
          <p:nvPr/>
        </p:nvSpPr>
        <p:spPr>
          <a:xfrm>
            <a:off x="7121525" y="1489075"/>
            <a:ext cx="622300" cy="607695"/>
          </a:xfrm>
          <a:prstGeom prst="ellipse">
            <a:avLst/>
          </a:prstGeom>
        </p:spPr>
        <p:style>
          <a:lnRef idx="0">
            <a:schemeClr val="accent5"/>
          </a:lnRef>
          <a:fillRef idx="3">
            <a:schemeClr val="accent5"/>
          </a:fillRef>
          <a:effectRef idx="3">
            <a:schemeClr val="accent5"/>
          </a:effectRef>
          <a:fontRef idx="minor">
            <a:schemeClr val="lt1"/>
          </a:fontRef>
        </p:style>
        <p:txBody>
          <a:bodyPr rtlCol="0" anchor="ctr"/>
          <a:p>
            <a:pPr algn="ctr"/>
            <a:endParaRPr lang="zh-CN" altLang="en-US"/>
          </a:p>
        </p:txBody>
      </p:sp>
      <p:sp>
        <p:nvSpPr>
          <p:cNvPr id="6" name="椭圆 5"/>
          <p:cNvSpPr/>
          <p:nvPr/>
        </p:nvSpPr>
        <p:spPr>
          <a:xfrm>
            <a:off x="9383395" y="1545590"/>
            <a:ext cx="622300" cy="607695"/>
          </a:xfrm>
          <a:prstGeom prst="ellipse">
            <a:avLst/>
          </a:prstGeom>
        </p:spPr>
        <p:style>
          <a:lnRef idx="0">
            <a:schemeClr val="accent5"/>
          </a:lnRef>
          <a:fillRef idx="3">
            <a:schemeClr val="accent5"/>
          </a:fillRef>
          <a:effectRef idx="3">
            <a:schemeClr val="accent5"/>
          </a:effectRef>
          <a:fontRef idx="minor">
            <a:schemeClr val="lt1"/>
          </a:fontRef>
        </p:style>
        <p:txBody>
          <a:bodyPr rtlCol="0" anchor="ctr"/>
          <a:p>
            <a:pPr algn="ctr"/>
            <a:endParaRPr lang="zh-CN" altLang="en-US"/>
          </a:p>
        </p:txBody>
      </p:sp>
      <p:sp>
        <p:nvSpPr>
          <p:cNvPr id="7" name="椭圆 6"/>
          <p:cNvSpPr/>
          <p:nvPr/>
        </p:nvSpPr>
        <p:spPr>
          <a:xfrm>
            <a:off x="7121525" y="2535555"/>
            <a:ext cx="622300" cy="607695"/>
          </a:xfrm>
          <a:prstGeom prst="ellipse">
            <a:avLst/>
          </a:prstGeom>
        </p:spPr>
        <p:style>
          <a:lnRef idx="0">
            <a:schemeClr val="accent5"/>
          </a:lnRef>
          <a:fillRef idx="3">
            <a:schemeClr val="accent5"/>
          </a:fillRef>
          <a:effectRef idx="3">
            <a:schemeClr val="accent5"/>
          </a:effectRef>
          <a:fontRef idx="minor">
            <a:schemeClr val="lt1"/>
          </a:fontRef>
        </p:style>
        <p:txBody>
          <a:bodyPr rtlCol="0" anchor="ctr"/>
          <a:p>
            <a:pPr algn="ctr"/>
            <a:endParaRPr lang="zh-CN" altLang="en-US"/>
          </a:p>
        </p:txBody>
      </p:sp>
      <p:sp>
        <p:nvSpPr>
          <p:cNvPr id="8" name="椭圆 7"/>
          <p:cNvSpPr/>
          <p:nvPr/>
        </p:nvSpPr>
        <p:spPr>
          <a:xfrm>
            <a:off x="7121525" y="3568065"/>
            <a:ext cx="622300" cy="607695"/>
          </a:xfrm>
          <a:prstGeom prst="ellipse">
            <a:avLst/>
          </a:prstGeom>
        </p:spPr>
        <p:style>
          <a:lnRef idx="0">
            <a:schemeClr val="accent5"/>
          </a:lnRef>
          <a:fillRef idx="3">
            <a:schemeClr val="accent5"/>
          </a:fillRef>
          <a:effectRef idx="3">
            <a:schemeClr val="accent5"/>
          </a:effectRef>
          <a:fontRef idx="minor">
            <a:schemeClr val="lt1"/>
          </a:fontRef>
        </p:style>
        <p:txBody>
          <a:bodyPr rtlCol="0" anchor="ctr"/>
          <a:p>
            <a:pPr algn="ctr"/>
            <a:endParaRPr lang="zh-CN" altLang="en-US"/>
          </a:p>
        </p:txBody>
      </p:sp>
      <p:sp>
        <p:nvSpPr>
          <p:cNvPr id="9" name="椭圆 8"/>
          <p:cNvSpPr/>
          <p:nvPr/>
        </p:nvSpPr>
        <p:spPr>
          <a:xfrm>
            <a:off x="7121525" y="4544060"/>
            <a:ext cx="622300" cy="607695"/>
          </a:xfrm>
          <a:prstGeom prst="ellipse">
            <a:avLst/>
          </a:prstGeom>
        </p:spPr>
        <p:style>
          <a:lnRef idx="0">
            <a:schemeClr val="accent5"/>
          </a:lnRef>
          <a:fillRef idx="3">
            <a:schemeClr val="accent5"/>
          </a:fillRef>
          <a:effectRef idx="3">
            <a:schemeClr val="accent5"/>
          </a:effectRef>
          <a:fontRef idx="minor">
            <a:schemeClr val="lt1"/>
          </a:fontRef>
        </p:style>
        <p:txBody>
          <a:bodyPr rtlCol="0" anchor="ctr"/>
          <a:p>
            <a:pPr algn="ctr"/>
            <a:endParaRPr lang="zh-CN" altLang="en-US"/>
          </a:p>
        </p:txBody>
      </p:sp>
      <p:sp>
        <p:nvSpPr>
          <p:cNvPr id="10" name="椭圆 9"/>
          <p:cNvSpPr/>
          <p:nvPr/>
        </p:nvSpPr>
        <p:spPr>
          <a:xfrm>
            <a:off x="7121525" y="5520055"/>
            <a:ext cx="622300" cy="607695"/>
          </a:xfrm>
          <a:prstGeom prst="ellipse">
            <a:avLst/>
          </a:prstGeom>
        </p:spPr>
        <p:style>
          <a:lnRef idx="0">
            <a:schemeClr val="accent5"/>
          </a:lnRef>
          <a:fillRef idx="3">
            <a:schemeClr val="accent5"/>
          </a:fillRef>
          <a:effectRef idx="3">
            <a:schemeClr val="accent5"/>
          </a:effectRef>
          <a:fontRef idx="minor">
            <a:schemeClr val="lt1"/>
          </a:fontRef>
        </p:style>
        <p:txBody>
          <a:bodyPr rtlCol="0" anchor="ctr"/>
          <a:p>
            <a:pPr algn="ctr"/>
            <a:endParaRPr lang="zh-CN" altLang="en-US"/>
          </a:p>
        </p:txBody>
      </p:sp>
      <p:sp>
        <p:nvSpPr>
          <p:cNvPr id="11" name="椭圆 10"/>
          <p:cNvSpPr/>
          <p:nvPr/>
        </p:nvSpPr>
        <p:spPr>
          <a:xfrm>
            <a:off x="9383395" y="2535555"/>
            <a:ext cx="622300" cy="607695"/>
          </a:xfrm>
          <a:prstGeom prst="ellipse">
            <a:avLst/>
          </a:prstGeom>
        </p:spPr>
        <p:style>
          <a:lnRef idx="0">
            <a:schemeClr val="accent5"/>
          </a:lnRef>
          <a:fillRef idx="3">
            <a:schemeClr val="accent5"/>
          </a:fillRef>
          <a:effectRef idx="3">
            <a:schemeClr val="accent5"/>
          </a:effectRef>
          <a:fontRef idx="minor">
            <a:schemeClr val="lt1"/>
          </a:fontRef>
        </p:style>
        <p:txBody>
          <a:bodyPr rtlCol="0" anchor="ctr"/>
          <a:p>
            <a:pPr algn="ctr"/>
            <a:endParaRPr lang="zh-CN" altLang="en-US"/>
          </a:p>
        </p:txBody>
      </p:sp>
      <p:sp>
        <p:nvSpPr>
          <p:cNvPr id="12" name="椭圆 11"/>
          <p:cNvSpPr/>
          <p:nvPr/>
        </p:nvSpPr>
        <p:spPr>
          <a:xfrm>
            <a:off x="9383395" y="3568065"/>
            <a:ext cx="622300" cy="607695"/>
          </a:xfrm>
          <a:prstGeom prst="ellipse">
            <a:avLst/>
          </a:prstGeom>
        </p:spPr>
        <p:style>
          <a:lnRef idx="0">
            <a:schemeClr val="accent5"/>
          </a:lnRef>
          <a:fillRef idx="3">
            <a:schemeClr val="accent5"/>
          </a:fillRef>
          <a:effectRef idx="3">
            <a:schemeClr val="accent5"/>
          </a:effectRef>
          <a:fontRef idx="minor">
            <a:schemeClr val="lt1"/>
          </a:fontRef>
        </p:style>
        <p:txBody>
          <a:bodyPr rtlCol="0" anchor="ctr"/>
          <a:p>
            <a:pPr algn="ctr"/>
            <a:endParaRPr lang="zh-CN" altLang="en-US"/>
          </a:p>
        </p:txBody>
      </p:sp>
      <p:sp>
        <p:nvSpPr>
          <p:cNvPr id="20" name="文本框 19"/>
          <p:cNvSpPr txBox="1"/>
          <p:nvPr/>
        </p:nvSpPr>
        <p:spPr>
          <a:xfrm>
            <a:off x="2679700" y="5829935"/>
            <a:ext cx="2298065" cy="579120"/>
          </a:xfrm>
          <a:prstGeom prst="rect">
            <a:avLst/>
          </a:prstGeom>
          <a:noFill/>
        </p:spPr>
        <p:txBody>
          <a:bodyPr wrap="square" rtlCol="0">
            <a:spAutoFit/>
          </a:bodyPr>
          <a:p>
            <a:r>
              <a:rPr lang="zh-CN" altLang="en-US" sz="3200" b="1"/>
              <a:t>强化学习</a:t>
            </a:r>
            <a:endParaRPr lang="zh-CN" altLang="en-US" sz="3200" b="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p:tgtEl>
                                          <p:spTgt spid="6"/>
                                        </p:tgtEl>
                                        <p:attrNameLst>
                                          <p:attrName>ppt_y</p:attrName>
                                        </p:attrNameLst>
                                      </p:cBhvr>
                                      <p:tavLst>
                                        <p:tav tm="0">
                                          <p:val>
                                            <p:strVal val="#ppt_y+#ppt_h*1.125000"/>
                                          </p:val>
                                        </p:tav>
                                        <p:tav tm="100000">
                                          <p:val>
                                            <p:strVal val="#ppt_y"/>
                                          </p:val>
                                        </p:tav>
                                      </p:tavLst>
                                    </p:anim>
                                    <p:animEffect transition="in" filter="wipe(up)">
                                      <p:cBhvr>
                                        <p:cTn id="8" dur="500"/>
                                        <p:tgtEl>
                                          <p:spTgt spid="6"/>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p:tgtEl>
                                          <p:spTgt spid="5"/>
                                        </p:tgtEl>
                                        <p:attrNameLst>
                                          <p:attrName>ppt_y</p:attrName>
                                        </p:attrNameLst>
                                      </p:cBhvr>
                                      <p:tavLst>
                                        <p:tav tm="0">
                                          <p:val>
                                            <p:strVal val="#ppt_y+#ppt_h*1.125000"/>
                                          </p:val>
                                        </p:tav>
                                        <p:tav tm="100000">
                                          <p:val>
                                            <p:strVal val="#ppt_y"/>
                                          </p:val>
                                        </p:tav>
                                      </p:tavLst>
                                    </p:anim>
                                    <p:animEffect transition="in" filter="wipe(up)">
                                      <p:cBhvr>
                                        <p:cTn id="14" dur="500"/>
                                        <p:tgtEl>
                                          <p:spTgt spid="5"/>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p:tgtEl>
                                          <p:spTgt spid="11"/>
                                        </p:tgtEl>
                                        <p:attrNameLst>
                                          <p:attrName>ppt_y</p:attrName>
                                        </p:attrNameLst>
                                      </p:cBhvr>
                                      <p:tavLst>
                                        <p:tav tm="0">
                                          <p:val>
                                            <p:strVal val="#ppt_y+#ppt_h*1.125000"/>
                                          </p:val>
                                        </p:tav>
                                        <p:tav tm="100000">
                                          <p:val>
                                            <p:strVal val="#ppt_y"/>
                                          </p:val>
                                        </p:tav>
                                      </p:tavLst>
                                    </p:anim>
                                    <p:animEffect transition="in" filter="wipe(up)">
                                      <p:cBhvr>
                                        <p:cTn id="20" dur="500"/>
                                        <p:tgtEl>
                                          <p:spTgt spid="11"/>
                                        </p:tgtEl>
                                      </p:cBhvr>
                                    </p:animEffect>
                                  </p:childTnLst>
                                </p:cTn>
                              </p:par>
                            </p:childTnLst>
                          </p:cTn>
                        </p:par>
                      </p:childTnLst>
                    </p:cTn>
                  </p:par>
                  <p:par>
                    <p:cTn id="21" fill="hold">
                      <p:stCondLst>
                        <p:cond delay="indefinite"/>
                      </p:stCondLst>
                      <p:childTnLst>
                        <p:par>
                          <p:cTn id="22" fill="hold">
                            <p:stCondLst>
                              <p:cond delay="0"/>
                            </p:stCondLst>
                            <p:childTnLst>
                              <p:par>
                                <p:cTn id="23" presetID="12" presetClass="entr" presetSubtype="4"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p:tgtEl>
                                          <p:spTgt spid="7"/>
                                        </p:tgtEl>
                                        <p:attrNameLst>
                                          <p:attrName>ppt_y</p:attrName>
                                        </p:attrNameLst>
                                      </p:cBhvr>
                                      <p:tavLst>
                                        <p:tav tm="0">
                                          <p:val>
                                            <p:strVal val="#ppt_y+#ppt_h*1.125000"/>
                                          </p:val>
                                        </p:tav>
                                        <p:tav tm="100000">
                                          <p:val>
                                            <p:strVal val="#ppt_y"/>
                                          </p:val>
                                        </p:tav>
                                      </p:tavLst>
                                    </p:anim>
                                    <p:animEffect transition="in" filter="wipe(up)">
                                      <p:cBhvr>
                                        <p:cTn id="26" dur="500"/>
                                        <p:tgtEl>
                                          <p:spTgt spid="7"/>
                                        </p:tgtEl>
                                      </p:cBhvr>
                                    </p:animEffect>
                                  </p:childTnLst>
                                </p:cTn>
                              </p:par>
                            </p:childTnLst>
                          </p:cTn>
                        </p:par>
                      </p:childTnLst>
                    </p:cTn>
                  </p:par>
                  <p:par>
                    <p:cTn id="27" fill="hold">
                      <p:stCondLst>
                        <p:cond delay="indefinite"/>
                      </p:stCondLst>
                      <p:childTnLst>
                        <p:par>
                          <p:cTn id="28" fill="hold">
                            <p:stCondLst>
                              <p:cond delay="0"/>
                            </p:stCondLst>
                            <p:childTnLst>
                              <p:par>
                                <p:cTn id="29" presetID="12" presetClass="entr" presetSubtype="4"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additive="base">
                                        <p:cTn id="31" dur="500"/>
                                        <p:tgtEl>
                                          <p:spTgt spid="8"/>
                                        </p:tgtEl>
                                        <p:attrNameLst>
                                          <p:attrName>ppt_y</p:attrName>
                                        </p:attrNameLst>
                                      </p:cBhvr>
                                      <p:tavLst>
                                        <p:tav tm="0">
                                          <p:val>
                                            <p:strVal val="#ppt_y+#ppt_h*1.125000"/>
                                          </p:val>
                                        </p:tav>
                                        <p:tav tm="100000">
                                          <p:val>
                                            <p:strVal val="#ppt_y"/>
                                          </p:val>
                                        </p:tav>
                                      </p:tavLst>
                                    </p:anim>
                                    <p:animEffect transition="in" filter="wipe(up)">
                                      <p:cBhvr>
                                        <p:cTn id="32" dur="500"/>
                                        <p:tgtEl>
                                          <p:spTgt spid="8"/>
                                        </p:tgtEl>
                                      </p:cBhvr>
                                    </p:animEffect>
                                  </p:childTnLst>
                                </p:cTn>
                              </p:par>
                            </p:childTnLst>
                          </p:cTn>
                        </p:par>
                      </p:childTnLst>
                    </p:cTn>
                  </p:par>
                  <p:par>
                    <p:cTn id="33" fill="hold">
                      <p:stCondLst>
                        <p:cond delay="indefinite"/>
                      </p:stCondLst>
                      <p:childTnLst>
                        <p:par>
                          <p:cTn id="34" fill="hold">
                            <p:stCondLst>
                              <p:cond delay="0"/>
                            </p:stCondLst>
                            <p:childTnLst>
                              <p:par>
                                <p:cTn id="35" presetID="12" presetClass="entr" presetSubtype="4" fill="hold" grpId="0" nodeType="clickEffect">
                                  <p:stCondLst>
                                    <p:cond delay="0"/>
                                  </p:stCondLst>
                                  <p:childTnLst>
                                    <p:set>
                                      <p:cBhvr>
                                        <p:cTn id="36" dur="1" fill="hold">
                                          <p:stCondLst>
                                            <p:cond delay="0"/>
                                          </p:stCondLst>
                                        </p:cTn>
                                        <p:tgtEl>
                                          <p:spTgt spid="9"/>
                                        </p:tgtEl>
                                        <p:attrNameLst>
                                          <p:attrName>style.visibility</p:attrName>
                                        </p:attrNameLst>
                                      </p:cBhvr>
                                      <p:to>
                                        <p:strVal val="visible"/>
                                      </p:to>
                                    </p:set>
                                    <p:anim calcmode="lin" valueType="num">
                                      <p:cBhvr additive="base">
                                        <p:cTn id="37" dur="500"/>
                                        <p:tgtEl>
                                          <p:spTgt spid="9"/>
                                        </p:tgtEl>
                                        <p:attrNameLst>
                                          <p:attrName>ppt_y</p:attrName>
                                        </p:attrNameLst>
                                      </p:cBhvr>
                                      <p:tavLst>
                                        <p:tav tm="0">
                                          <p:val>
                                            <p:strVal val="#ppt_y+#ppt_h*1.125000"/>
                                          </p:val>
                                        </p:tav>
                                        <p:tav tm="100000">
                                          <p:val>
                                            <p:strVal val="#ppt_y"/>
                                          </p:val>
                                        </p:tav>
                                      </p:tavLst>
                                    </p:anim>
                                    <p:animEffect transition="in" filter="wipe(up)">
                                      <p:cBhvr>
                                        <p:cTn id="38" dur="500"/>
                                        <p:tgtEl>
                                          <p:spTgt spid="9"/>
                                        </p:tgtEl>
                                      </p:cBhvr>
                                    </p:animEffect>
                                  </p:childTnLst>
                                </p:cTn>
                              </p:par>
                            </p:childTnLst>
                          </p:cTn>
                        </p:par>
                      </p:childTnLst>
                    </p:cTn>
                  </p:par>
                  <p:par>
                    <p:cTn id="39" fill="hold">
                      <p:stCondLst>
                        <p:cond delay="indefinite"/>
                      </p:stCondLst>
                      <p:childTnLst>
                        <p:par>
                          <p:cTn id="40" fill="hold">
                            <p:stCondLst>
                              <p:cond delay="0"/>
                            </p:stCondLst>
                            <p:childTnLst>
                              <p:par>
                                <p:cTn id="41" presetID="12" presetClass="entr" presetSubtype="4" fill="hold" grpId="0" nodeType="clickEffect">
                                  <p:stCondLst>
                                    <p:cond delay="0"/>
                                  </p:stCondLst>
                                  <p:childTnLst>
                                    <p:set>
                                      <p:cBhvr>
                                        <p:cTn id="42" dur="1" fill="hold">
                                          <p:stCondLst>
                                            <p:cond delay="0"/>
                                          </p:stCondLst>
                                        </p:cTn>
                                        <p:tgtEl>
                                          <p:spTgt spid="12"/>
                                        </p:tgtEl>
                                        <p:attrNameLst>
                                          <p:attrName>style.visibility</p:attrName>
                                        </p:attrNameLst>
                                      </p:cBhvr>
                                      <p:to>
                                        <p:strVal val="visible"/>
                                      </p:to>
                                    </p:set>
                                    <p:anim calcmode="lin" valueType="num">
                                      <p:cBhvr additive="base">
                                        <p:cTn id="43" dur="500"/>
                                        <p:tgtEl>
                                          <p:spTgt spid="12"/>
                                        </p:tgtEl>
                                        <p:attrNameLst>
                                          <p:attrName>ppt_y</p:attrName>
                                        </p:attrNameLst>
                                      </p:cBhvr>
                                      <p:tavLst>
                                        <p:tav tm="0">
                                          <p:val>
                                            <p:strVal val="#ppt_y+#ppt_h*1.125000"/>
                                          </p:val>
                                        </p:tav>
                                        <p:tav tm="100000">
                                          <p:val>
                                            <p:strVal val="#ppt_y"/>
                                          </p:val>
                                        </p:tav>
                                      </p:tavLst>
                                    </p:anim>
                                    <p:animEffect transition="in" filter="wipe(up)">
                                      <p:cBhvr>
                                        <p:cTn id="44" dur="500"/>
                                        <p:tgtEl>
                                          <p:spTgt spid="12"/>
                                        </p:tgtEl>
                                      </p:cBhvr>
                                    </p:animEffect>
                                  </p:childTnLst>
                                </p:cTn>
                              </p:par>
                            </p:childTnLst>
                          </p:cTn>
                        </p:par>
                      </p:childTnLst>
                    </p:cTn>
                  </p:par>
                  <p:par>
                    <p:cTn id="45" fill="hold">
                      <p:stCondLst>
                        <p:cond delay="indefinite"/>
                      </p:stCondLst>
                      <p:childTnLst>
                        <p:par>
                          <p:cTn id="46" fill="hold">
                            <p:stCondLst>
                              <p:cond delay="0"/>
                            </p:stCondLst>
                            <p:childTnLst>
                              <p:par>
                                <p:cTn id="47" presetID="12" presetClass="entr" presetSubtype="4" fill="hold" grpId="0" nodeType="clickEffect">
                                  <p:stCondLst>
                                    <p:cond delay="0"/>
                                  </p:stCondLst>
                                  <p:childTnLst>
                                    <p:set>
                                      <p:cBhvr>
                                        <p:cTn id="48" dur="1" fill="hold">
                                          <p:stCondLst>
                                            <p:cond delay="0"/>
                                          </p:stCondLst>
                                        </p:cTn>
                                        <p:tgtEl>
                                          <p:spTgt spid="10"/>
                                        </p:tgtEl>
                                        <p:attrNameLst>
                                          <p:attrName>style.visibility</p:attrName>
                                        </p:attrNameLst>
                                      </p:cBhvr>
                                      <p:to>
                                        <p:strVal val="visible"/>
                                      </p:to>
                                    </p:set>
                                    <p:anim calcmode="lin" valueType="num">
                                      <p:cBhvr additive="base">
                                        <p:cTn id="49" dur="500"/>
                                        <p:tgtEl>
                                          <p:spTgt spid="10"/>
                                        </p:tgtEl>
                                        <p:attrNameLst>
                                          <p:attrName>ppt_y</p:attrName>
                                        </p:attrNameLst>
                                      </p:cBhvr>
                                      <p:tavLst>
                                        <p:tav tm="0">
                                          <p:val>
                                            <p:strVal val="#ppt_y+#ppt_h*1.125000"/>
                                          </p:val>
                                        </p:tav>
                                        <p:tav tm="100000">
                                          <p:val>
                                            <p:strVal val="#ppt_y"/>
                                          </p:val>
                                        </p:tav>
                                      </p:tavLst>
                                    </p:anim>
                                    <p:animEffect transition="in" filter="wipe(up)">
                                      <p:cBhvr>
                                        <p:cTn id="50" dur="500"/>
                                        <p:tgtEl>
                                          <p:spTgt spid="10"/>
                                        </p:tgtEl>
                                      </p:cBhvr>
                                    </p:animEffect>
                                  </p:childTnLst>
                                </p:cTn>
                              </p:par>
                            </p:childTnLst>
                          </p:cTn>
                        </p:par>
                      </p:childTnLst>
                    </p:cTn>
                  </p:par>
                  <p:par>
                    <p:cTn id="51" fill="hold">
                      <p:stCondLst>
                        <p:cond delay="indefinite"/>
                      </p:stCondLst>
                      <p:childTnLst>
                        <p:par>
                          <p:cTn id="52" fill="hold">
                            <p:stCondLst>
                              <p:cond delay="0"/>
                            </p:stCondLst>
                            <p:childTnLst>
                              <p:par>
                                <p:cTn id="53" presetID="12" presetClass="entr" presetSubtype="4" fill="hold" grpId="0" nodeType="clickEffect">
                                  <p:stCondLst>
                                    <p:cond delay="0"/>
                                  </p:stCondLst>
                                  <p:childTnLst>
                                    <p:set>
                                      <p:cBhvr>
                                        <p:cTn id="54" dur="1" fill="hold">
                                          <p:stCondLst>
                                            <p:cond delay="0"/>
                                          </p:stCondLst>
                                        </p:cTn>
                                        <p:tgtEl>
                                          <p:spTgt spid="20"/>
                                        </p:tgtEl>
                                        <p:attrNameLst>
                                          <p:attrName>style.visibility</p:attrName>
                                        </p:attrNameLst>
                                      </p:cBhvr>
                                      <p:to>
                                        <p:strVal val="visible"/>
                                      </p:to>
                                    </p:set>
                                    <p:anim calcmode="lin" valueType="num">
                                      <p:cBhvr additive="base">
                                        <p:cTn id="55" dur="500"/>
                                        <p:tgtEl>
                                          <p:spTgt spid="20"/>
                                        </p:tgtEl>
                                        <p:attrNameLst>
                                          <p:attrName>ppt_y</p:attrName>
                                        </p:attrNameLst>
                                      </p:cBhvr>
                                      <p:tavLst>
                                        <p:tav tm="0">
                                          <p:val>
                                            <p:strVal val="#ppt_y+#ppt_h*1.125000"/>
                                          </p:val>
                                        </p:tav>
                                        <p:tav tm="100000">
                                          <p:val>
                                            <p:strVal val="#ppt_y"/>
                                          </p:val>
                                        </p:tav>
                                      </p:tavLst>
                                    </p:anim>
                                    <p:animEffect transition="in" filter="wipe(up)">
                                      <p:cBhvr>
                                        <p:cTn id="56"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animBg="1"/>
      <p:bldP spid="11" grpId="0" animBg="1"/>
      <p:bldP spid="7" grpId="0" animBg="1"/>
      <p:bldP spid="8" grpId="0" animBg="1"/>
      <p:bldP spid="9" grpId="0" animBg="1"/>
      <p:bldP spid="12" grpId="0" animBg="1"/>
      <p:bldP spid="10" grpId="0" animBg="1"/>
      <p:bldP spid="2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图片 2" descr="进化"/>
          <p:cNvPicPr>
            <a:picLocks noChangeAspect="1"/>
          </p:cNvPicPr>
          <p:nvPr/>
        </p:nvPicPr>
        <p:blipFill>
          <a:blip r:embed="rId1"/>
          <a:stretch>
            <a:fillRect/>
          </a:stretch>
        </p:blipFill>
        <p:spPr>
          <a:xfrm>
            <a:off x="2884805" y="267335"/>
            <a:ext cx="6109970" cy="4314190"/>
          </a:xfrm>
          <a:prstGeom prst="rect">
            <a:avLst/>
          </a:prstGeom>
        </p:spPr>
      </p:pic>
      <p:sp>
        <p:nvSpPr>
          <p:cNvPr id="20" name="文本框 19"/>
          <p:cNvSpPr txBox="1"/>
          <p:nvPr/>
        </p:nvSpPr>
        <p:spPr>
          <a:xfrm>
            <a:off x="5080635" y="5815330"/>
            <a:ext cx="2030095" cy="579120"/>
          </a:xfrm>
          <a:prstGeom prst="rect">
            <a:avLst/>
          </a:prstGeom>
          <a:noFill/>
        </p:spPr>
        <p:txBody>
          <a:bodyPr wrap="square" rtlCol="0">
            <a:spAutoFit/>
          </a:bodyPr>
          <a:p>
            <a:r>
              <a:rPr lang="zh-CN" altLang="en-US" sz="3200" b="1"/>
              <a:t>遗传算法</a:t>
            </a:r>
            <a:endParaRPr lang="zh-CN" altLang="en-US" sz="3200" b="1"/>
          </a:p>
        </p:txBody>
      </p:sp>
      <p:sp>
        <p:nvSpPr>
          <p:cNvPr id="4" name="文本框 3"/>
          <p:cNvSpPr txBox="1"/>
          <p:nvPr/>
        </p:nvSpPr>
        <p:spPr>
          <a:xfrm>
            <a:off x="2357755" y="5014595"/>
            <a:ext cx="7164705" cy="368300"/>
          </a:xfrm>
          <a:prstGeom prst="rect">
            <a:avLst/>
          </a:prstGeom>
          <a:noFill/>
        </p:spPr>
        <p:txBody>
          <a:bodyPr wrap="square" rtlCol="0" anchor="t">
            <a:spAutoFit/>
          </a:bodyPr>
          <a:p>
            <a:r>
              <a:rPr lang="zh-CN" altLang="en-US">
                <a:hlinkClick r:id="rId2" tooltip="" action="ppaction://hlinkfile"/>
              </a:rPr>
              <a:t>https://v.qq.com/iframe/player.html?vid=z1308v5cryh&amp;500&amp;375&amp;auto=0</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p:tgtEl>
                                          <p:spTgt spid="20"/>
                                        </p:tgtEl>
                                        <p:attrNameLst>
                                          <p:attrName>ppt_y</p:attrName>
                                        </p:attrNameLst>
                                      </p:cBhvr>
                                      <p:tavLst>
                                        <p:tav tm="0">
                                          <p:val>
                                            <p:strVal val="#ppt_y+#ppt_h*1.125000"/>
                                          </p:val>
                                        </p:tav>
                                        <p:tav tm="100000">
                                          <p:val>
                                            <p:strVal val="#ppt_y"/>
                                          </p:val>
                                        </p:tav>
                                      </p:tavLst>
                                    </p:anim>
                                    <p:animEffect transition="in" filter="wipe(up)">
                                      <p:cBhvr>
                                        <p:cTn id="8"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椭圆 2"/>
          <p:cNvSpPr/>
          <p:nvPr/>
        </p:nvSpPr>
        <p:spPr>
          <a:xfrm>
            <a:off x="5455320" y="2490538"/>
            <a:ext cx="1281363" cy="12813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500" dirty="0">
                <a:cs typeface="+mn-ea"/>
                <a:sym typeface="+mn-lt"/>
              </a:rPr>
              <a:t>03</a:t>
            </a:r>
            <a:endParaRPr lang="zh-CN" altLang="en-US" sz="4500" dirty="0">
              <a:cs typeface="+mn-ea"/>
              <a:sym typeface="+mn-lt"/>
            </a:endParaRPr>
          </a:p>
        </p:txBody>
      </p:sp>
      <p:sp>
        <p:nvSpPr>
          <p:cNvPr id="4" name="文本框 3"/>
          <p:cNvSpPr txBox="1"/>
          <p:nvPr/>
        </p:nvSpPr>
        <p:spPr>
          <a:xfrm>
            <a:off x="3790757" y="4280026"/>
            <a:ext cx="4836795" cy="506730"/>
          </a:xfrm>
          <a:prstGeom prst="rect">
            <a:avLst/>
          </a:prstGeom>
          <a:noFill/>
        </p:spPr>
        <p:txBody>
          <a:bodyPr wrap="none" rtlCol="0">
            <a:spAutoFit/>
          </a:bodyPr>
          <a:lstStyle/>
          <a:p>
            <a:pPr algn="l"/>
            <a:r>
              <a:rPr lang="zh-CN" altLang="en-US" sz="2700" b="1" dirty="0">
                <a:cs typeface="+mn-ea"/>
                <a:sym typeface="+mn-lt"/>
              </a:rPr>
              <a:t>人类神经网络 </a:t>
            </a:r>
            <a:r>
              <a:rPr lang="en-US" altLang="zh-CN" sz="2700" b="1" dirty="0">
                <a:cs typeface="+mn-ea"/>
                <a:sym typeface="+mn-lt"/>
              </a:rPr>
              <a:t>VS </a:t>
            </a:r>
            <a:r>
              <a:rPr lang="zh-CN" altLang="en-US" sz="2700" b="1" dirty="0">
                <a:cs typeface="+mn-ea"/>
                <a:sym typeface="+mn-lt"/>
              </a:rPr>
              <a:t>人工神经网络</a:t>
            </a:r>
            <a:endParaRPr lang="zh-CN" altLang="en-US" sz="2700" b="1" dirty="0">
              <a:cs typeface="+mn-ea"/>
              <a:sym typeface="+mn-lt"/>
            </a:endParaRPr>
          </a:p>
        </p:txBody>
      </p:sp>
    </p:spTree>
  </p:cSld>
  <p:clrMapOvr>
    <a:masterClrMapping/>
  </p:clrMapOvr>
  <p:transition spd="slow">
    <p:wip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p>
            <a:r>
              <a:rPr lang="zh-CN" altLang="en-US"/>
              <a:t>人类大脑神经元</a:t>
            </a:r>
            <a:endParaRPr lang="zh-CN" altLang="en-US"/>
          </a:p>
        </p:txBody>
      </p:sp>
      <p:sp>
        <p:nvSpPr>
          <p:cNvPr id="3" name="文本占位符 2"/>
          <p:cNvSpPr>
            <a:spLocks noGrp="1"/>
          </p:cNvSpPr>
          <p:nvPr>
            <p:ph type="body" sz="quarter" idx="10"/>
          </p:nvPr>
        </p:nvSpPr>
        <p:spPr>
          <a:xfrm>
            <a:off x="1341120" y="1514475"/>
            <a:ext cx="9269730" cy="1127760"/>
          </a:xfrm>
        </p:spPr>
        <p:txBody>
          <a:bodyPr/>
          <a:p>
            <a:r>
              <a:rPr lang="zh-CN" altLang="en-US"/>
              <a:t>人工神经网络是从人脑中的神经元工作模式中提取灵感进行的仿生学设计的算法。</a:t>
            </a:r>
            <a:endParaRPr lang="zh-CN" altLang="en-US"/>
          </a:p>
          <a:p>
            <a:endParaRPr lang="zh-CN" altLang="en-US"/>
          </a:p>
        </p:txBody>
      </p:sp>
      <p:sp>
        <p:nvSpPr>
          <p:cNvPr id="4" name="文本占位符 2"/>
          <p:cNvSpPr>
            <a:spLocks noGrp="1"/>
          </p:cNvSpPr>
          <p:nvPr/>
        </p:nvSpPr>
        <p:spPr>
          <a:xfrm>
            <a:off x="1433195" y="2794000"/>
            <a:ext cx="9269730" cy="78867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a:t>我们最根溯源去理解人脑神经元的工作原理。</a:t>
            </a:r>
            <a:endParaRPr lang="zh-CN" altLang="en-US"/>
          </a:p>
          <a:p>
            <a:endParaRPr lang="zh-CN" altLang="en-US"/>
          </a:p>
        </p:txBody>
      </p:sp>
      <p:sp>
        <p:nvSpPr>
          <p:cNvPr id="6" name="文本占位符 2"/>
          <p:cNvSpPr>
            <a:spLocks noGrp="1"/>
          </p:cNvSpPr>
          <p:nvPr/>
        </p:nvSpPr>
        <p:spPr>
          <a:xfrm>
            <a:off x="1433195" y="3783965"/>
            <a:ext cx="9269730" cy="788670"/>
          </a:xfrm>
          <a:prstGeom prst="rect">
            <a:avLst/>
          </a:prstGeom>
        </p:spPr>
        <p:txBody>
          <a:bodyPr vert="horz" lIns="91440" tIns="45720" rIns="91440" bIns="45720" rtlCol="0">
            <a:normAutofit fontScale="90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a:t>人脑能快速识别不同的人脸和表情，却不擅长做 </a:t>
            </a:r>
            <a:r>
              <a:rPr lang="en-US" altLang="zh-CN"/>
              <a:t>23 * 47</a:t>
            </a:r>
            <a:r>
              <a:rPr lang="zh-CN" altLang="en-US"/>
              <a:t>这样的计算。而计算机正好相反。</a:t>
            </a:r>
            <a:endParaRPr lang="zh-CN" altLang="en-US"/>
          </a:p>
          <a:p>
            <a:endParaRPr lang="zh-CN" altLang="en-US"/>
          </a:p>
        </p:txBody>
      </p:sp>
      <p:sp>
        <p:nvSpPr>
          <p:cNvPr id="7" name="文本占位符 2"/>
          <p:cNvSpPr>
            <a:spLocks noGrp="1"/>
          </p:cNvSpPr>
          <p:nvPr/>
        </p:nvSpPr>
        <p:spPr>
          <a:xfrm>
            <a:off x="1433195" y="4886960"/>
            <a:ext cx="9269730" cy="788670"/>
          </a:xfrm>
          <a:prstGeom prst="rect">
            <a:avLst/>
          </a:prstGeom>
        </p:spPr>
        <p:txBody>
          <a:bodyPr vert="horz" lIns="91440" tIns="45720" rIns="91440" bIns="45720" rtlCol="0">
            <a:normAutofit fontScale="9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a:t>我们通过运用仿生学的算法实现学习能力，解决实际问题。</a:t>
            </a:r>
            <a:endParaRPr lang="zh-CN" altLang="en-US"/>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ppt_x"/>
                                          </p:val>
                                        </p:tav>
                                        <p:tav tm="100000">
                                          <p:val>
                                            <p:strVal val="#ppt_x"/>
                                          </p:val>
                                        </p:tav>
                                      </p:tavLst>
                                    </p:anim>
                                    <p:anim calcmode="lin" valueType="num">
                                      <p:cBhvr additive="base">
                                        <p:cTn id="2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P spid="6" grpId="0"/>
      <p:bldP spid="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神经元"/>
          <p:cNvPicPr>
            <a:picLocks noChangeAspect="1"/>
          </p:cNvPicPr>
          <p:nvPr/>
        </p:nvPicPr>
        <p:blipFill>
          <a:blip r:embed="rId1"/>
          <a:stretch>
            <a:fillRect/>
          </a:stretch>
        </p:blipFill>
        <p:spPr>
          <a:xfrm>
            <a:off x="6350" y="635"/>
            <a:ext cx="12179935" cy="6857365"/>
          </a:xfrm>
          <a:prstGeom prst="rect">
            <a:avLst/>
          </a:prstGeom>
        </p:spPr>
      </p:pic>
      <p:sp>
        <p:nvSpPr>
          <p:cNvPr id="6" name="文本框 5"/>
          <p:cNvSpPr txBox="1"/>
          <p:nvPr/>
        </p:nvSpPr>
        <p:spPr>
          <a:xfrm>
            <a:off x="1088390" y="1668780"/>
            <a:ext cx="7212330" cy="914400"/>
          </a:xfrm>
          <a:prstGeom prst="rect">
            <a:avLst/>
          </a:prstGeom>
          <a:noFill/>
        </p:spPr>
        <p:txBody>
          <a:bodyPr wrap="square" rtlCol="0">
            <a:spAutoFit/>
            <a:scene3d>
              <a:camera prst="orthographicFront"/>
              <a:lightRig rig="threePt" dir="t"/>
            </a:scene3d>
          </a:bodyPr>
          <a:p>
            <a:r>
              <a:rPr lang="zh-CN" altLang="en-US" sz="5400" b="1">
                <a:ln w="10160">
                  <a:solidFill>
                    <a:schemeClr val="bg1"/>
                  </a:solidFill>
                  <a:prstDash val="solid"/>
                </a:ln>
                <a:solidFill>
                  <a:schemeClr val="bg1"/>
                </a:solidFill>
                <a:effectLst>
                  <a:outerShdw blurRad="38100" dist="22860" dir="5400000" algn="tl" rotWithShape="0">
                    <a:srgbClr val="000000">
                      <a:alpha val="30000"/>
                    </a:srgbClr>
                  </a:outerShdw>
                </a:effectLst>
              </a:rPr>
              <a:t>认识人类的神经元</a:t>
            </a:r>
            <a:endParaRPr lang="zh-CN" altLang="en-US" sz="5400" b="1">
              <a:ln w="10160">
                <a:solidFill>
                  <a:schemeClr val="bg1"/>
                </a:solidFill>
                <a:prstDash val="solid"/>
              </a:ln>
              <a:solidFill>
                <a:schemeClr val="bg1"/>
              </a:solidFill>
              <a:effectLst>
                <a:outerShdw blurRad="38100" dist="22860" dir="5400000" algn="tl" rotWithShape="0">
                  <a:srgbClr val="000000">
                    <a:alpha val="30000"/>
                  </a:srgbClr>
                </a:outerShdw>
              </a:effectLst>
            </a:endParaRPr>
          </a:p>
        </p:txBody>
      </p:sp>
      <p:sp>
        <p:nvSpPr>
          <p:cNvPr id="7" name="文本框 6"/>
          <p:cNvSpPr txBox="1"/>
          <p:nvPr/>
        </p:nvSpPr>
        <p:spPr>
          <a:xfrm>
            <a:off x="1258570" y="4059555"/>
            <a:ext cx="3154045" cy="521970"/>
          </a:xfrm>
          <a:prstGeom prst="rect">
            <a:avLst/>
          </a:prstGeom>
          <a:noFill/>
          <a:extLst>
            <a:ext uri="{909E8E84-426E-40DD-AFC4-6F175D3DCCD1}">
              <a14:hiddenFill xmlns:a14="http://schemas.microsoft.com/office/drawing/2010/main">
                <a:solidFill>
                  <a:schemeClr val="bg1"/>
                </a:solidFill>
              </a14:hiddenFill>
            </a:ext>
          </a:extLst>
        </p:spPr>
        <p:txBody>
          <a:bodyPr wrap="square" rtlCol="0">
            <a:spAutoFit/>
          </a:bodyPr>
          <a:p>
            <a:r>
              <a:rPr lang="en-US" altLang="zh-CN" sz="2800" b="1">
                <a:solidFill>
                  <a:srgbClr val="FFC000"/>
                </a:solidFill>
              </a:rPr>
              <a:t>1000</a:t>
            </a:r>
            <a:r>
              <a:rPr lang="zh-CN" altLang="zh-CN" sz="2800" b="1">
                <a:solidFill>
                  <a:srgbClr val="FFC000"/>
                </a:solidFill>
              </a:rPr>
              <a:t>亿 </a:t>
            </a:r>
            <a:r>
              <a:rPr lang="en-US" altLang="zh-CN" sz="2800" b="1">
                <a:solidFill>
                  <a:schemeClr val="accent2">
                    <a:lumMod val="25000"/>
                    <a:lumOff val="75000"/>
                  </a:schemeClr>
                </a:solidFill>
              </a:rPr>
              <a:t>x</a:t>
            </a:r>
            <a:r>
              <a:rPr lang="en-US" altLang="zh-CN" sz="2800" b="1">
                <a:solidFill>
                  <a:srgbClr val="FFC000"/>
                </a:solidFill>
              </a:rPr>
              <a:t> </a:t>
            </a:r>
            <a:r>
              <a:rPr lang="zh-CN" altLang="en-US" sz="2800" b="1">
                <a:solidFill>
                  <a:schemeClr val="accent2">
                    <a:lumMod val="25000"/>
                    <a:lumOff val="75000"/>
                  </a:schemeClr>
                </a:solidFill>
                <a:latin typeface="黑体" panose="02010609060101010101" charset="-122"/>
                <a:ea typeface="黑体" panose="02010609060101010101" charset="-122"/>
              </a:rPr>
              <a:t>神经元</a:t>
            </a:r>
            <a:endParaRPr lang="zh-CN" altLang="en-US" sz="2800" b="1">
              <a:solidFill>
                <a:schemeClr val="accent2">
                  <a:lumMod val="25000"/>
                  <a:lumOff val="75000"/>
                </a:schemeClr>
              </a:solidFill>
              <a:latin typeface="黑体" panose="02010609060101010101" charset="-122"/>
              <a:ea typeface="黑体" panose="02010609060101010101" charset="-122"/>
            </a:endParaRPr>
          </a:p>
        </p:txBody>
      </p:sp>
      <p:sp>
        <p:nvSpPr>
          <p:cNvPr id="8" name="文本框 7"/>
          <p:cNvSpPr txBox="1"/>
          <p:nvPr/>
        </p:nvSpPr>
        <p:spPr>
          <a:xfrm>
            <a:off x="1258570" y="3198495"/>
            <a:ext cx="6222365" cy="460375"/>
          </a:xfrm>
          <a:prstGeom prst="rect">
            <a:avLst/>
          </a:prstGeom>
          <a:noFill/>
        </p:spPr>
        <p:txBody>
          <a:bodyPr wrap="square" rtlCol="0">
            <a:spAutoFit/>
          </a:bodyPr>
          <a:p>
            <a:r>
              <a:rPr lang="zh-CN" altLang="en-US" sz="2400" b="1">
                <a:solidFill>
                  <a:schemeClr val="accent2">
                    <a:lumMod val="25000"/>
                    <a:lumOff val="75000"/>
                  </a:schemeClr>
                </a:solidFill>
              </a:rPr>
              <a:t>神经元（</a:t>
            </a:r>
            <a:r>
              <a:rPr lang="en-US" altLang="zh-CN" sz="2400" b="1">
                <a:solidFill>
                  <a:schemeClr val="accent2">
                    <a:lumMod val="25000"/>
                    <a:lumOff val="75000"/>
                  </a:schemeClr>
                </a:solidFill>
              </a:rPr>
              <a:t>neuron) </a:t>
            </a:r>
            <a:r>
              <a:rPr lang="zh-CN" altLang="zh-CN" sz="2400" b="1">
                <a:solidFill>
                  <a:schemeClr val="accent2">
                    <a:lumMod val="25000"/>
                    <a:lumOff val="75000"/>
                  </a:schemeClr>
                </a:solidFill>
              </a:rPr>
              <a:t>是基本信号处理单元</a:t>
            </a:r>
            <a:r>
              <a:rPr lang="zh-CN" altLang="en-US"/>
              <a:t>）</a:t>
            </a:r>
            <a:endParaRPr lang="zh-CN" altLang="en-US"/>
          </a:p>
        </p:txBody>
      </p:sp>
    </p:spTree>
  </p:cSld>
  <p:clrMapOvr>
    <a:masterClrMapping/>
  </p:clrMapOvr>
  <p:transition spd="slow">
    <p:pull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amond(in)">
                                      <p:cBhvr>
                                        <p:cTn id="7" dur="2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500" fill="hold"/>
                                        <p:tgtEl>
                                          <p:spTgt spid="8"/>
                                        </p:tgtEl>
                                        <p:attrNameLst>
                                          <p:attrName>ppt_x</p:attrName>
                                        </p:attrNameLst>
                                      </p:cBhvr>
                                      <p:tavLst>
                                        <p:tav tm="0">
                                          <p:val>
                                            <p:strVal val="#ppt_x"/>
                                          </p:val>
                                        </p:tav>
                                        <p:tav tm="100000">
                                          <p:val>
                                            <p:strVal val="#ppt_x"/>
                                          </p:val>
                                        </p:tav>
                                      </p:tavLst>
                                    </p:anim>
                                    <p:anim calcmode="lin" valueType="num">
                                      <p:cBhvr additive="base">
                                        <p:cTn id="13"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7"/>
                                        </p:tgtEl>
                                        <p:attrNameLst>
                                          <p:attrName>style.visibility</p:attrName>
                                        </p:attrNameLst>
                                      </p:cBhvr>
                                      <p:to>
                                        <p:strVal val="visible"/>
                                      </p:to>
                                    </p:set>
                                    <p:anim calcmode="lin" valueType="num">
                                      <p:cBhvr additive="base">
                                        <p:cTn id="18" dur="500" fill="hold"/>
                                        <p:tgtEl>
                                          <p:spTgt spid="7"/>
                                        </p:tgtEl>
                                        <p:attrNameLst>
                                          <p:attrName>ppt_x</p:attrName>
                                        </p:attrNameLst>
                                      </p:cBhvr>
                                      <p:tavLst>
                                        <p:tav tm="0">
                                          <p:val>
                                            <p:strVal val="#ppt_x"/>
                                          </p:val>
                                        </p:tav>
                                        <p:tav tm="100000">
                                          <p:val>
                                            <p:strVal val="#ppt_x"/>
                                          </p:val>
                                        </p:tav>
                                      </p:tavLst>
                                    </p:anim>
                                    <p:anim calcmode="lin" valueType="num">
                                      <p:cBhvr additive="base">
                                        <p:cTn id="19"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6" grpId="0"/>
      <p:bldP spid="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p>
            <a:r>
              <a:rPr lang="zh-CN" altLang="en-US"/>
              <a:t>相关书籍</a:t>
            </a:r>
            <a:endParaRPr lang="zh-CN" altLang="en-US"/>
          </a:p>
        </p:txBody>
      </p:sp>
      <p:pic>
        <p:nvPicPr>
          <p:cNvPr id="5" name="图片 4" descr="认知神经学"/>
          <p:cNvPicPr>
            <a:picLocks noChangeAspect="1"/>
          </p:cNvPicPr>
          <p:nvPr/>
        </p:nvPicPr>
        <p:blipFill>
          <a:blip r:embed="rId1"/>
          <a:stretch>
            <a:fillRect/>
          </a:stretch>
        </p:blipFill>
        <p:spPr>
          <a:xfrm>
            <a:off x="3504565" y="1348740"/>
            <a:ext cx="4544060" cy="4544060"/>
          </a:xfrm>
          <a:prstGeom prst="rect">
            <a:avLst/>
          </a:prstGeom>
        </p:spPr>
      </p:pic>
    </p:spTree>
  </p:cSld>
  <p:clrMapOvr>
    <a:masterClrMapping/>
  </p:clrMapOvr>
  <p:transition spd="slow">
    <p:wip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p>
            <a:r>
              <a:rPr lang="zh-CN" altLang="en-US"/>
              <a:t>神经元结构</a:t>
            </a:r>
            <a:endParaRPr lang="zh-CN" altLang="en-US"/>
          </a:p>
        </p:txBody>
      </p:sp>
      <p:pic>
        <p:nvPicPr>
          <p:cNvPr id="9" name="图片 8" descr="神经元结构2"/>
          <p:cNvPicPr>
            <a:picLocks noChangeAspect="1"/>
          </p:cNvPicPr>
          <p:nvPr/>
        </p:nvPicPr>
        <p:blipFill>
          <a:blip r:embed="rId1"/>
          <a:stretch>
            <a:fillRect/>
          </a:stretch>
        </p:blipFill>
        <p:spPr>
          <a:xfrm>
            <a:off x="2541905" y="1024890"/>
            <a:ext cx="7365365" cy="5393690"/>
          </a:xfrm>
          <a:prstGeom prst="rect">
            <a:avLst/>
          </a:prstGeom>
        </p:spPr>
      </p:pic>
    </p:spTree>
  </p:cSld>
  <p:clrMapOvr>
    <a:masterClrMapping/>
  </p:clrMapOvr>
  <p:transition spd="slow">
    <p:wip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p>
            <a:r>
              <a:rPr lang="zh-CN" altLang="en-US"/>
              <a:t>突触间信号传递</a:t>
            </a:r>
            <a:endParaRPr lang="zh-CN" altLang="en-US"/>
          </a:p>
        </p:txBody>
      </p:sp>
      <p:pic>
        <p:nvPicPr>
          <p:cNvPr id="4" name="图片 3" descr="突触生化反应2"/>
          <p:cNvPicPr>
            <a:picLocks noChangeAspect="1"/>
          </p:cNvPicPr>
          <p:nvPr/>
        </p:nvPicPr>
        <p:blipFill>
          <a:blip r:embed="rId1"/>
          <a:stretch>
            <a:fillRect/>
          </a:stretch>
        </p:blipFill>
        <p:spPr>
          <a:xfrm>
            <a:off x="1509395" y="1092200"/>
            <a:ext cx="9597390" cy="5323840"/>
          </a:xfrm>
          <a:prstGeom prst="rect">
            <a:avLst/>
          </a:prstGeom>
        </p:spPr>
      </p:pic>
    </p:spTree>
  </p:cSld>
  <p:clrMapOvr>
    <a:masterClrMapping/>
  </p:clrMapOvr>
  <p:transition spd="slow">
    <p:wip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p>
            <a:r>
              <a:rPr lang="zh-CN" altLang="en-US"/>
              <a:t>人工神经网络</a:t>
            </a:r>
            <a:endParaRPr lang="zh-CN" altLang="en-US"/>
          </a:p>
        </p:txBody>
      </p:sp>
      <p:pic>
        <p:nvPicPr>
          <p:cNvPr id="3" name="图片 2"/>
          <p:cNvPicPr>
            <a:picLocks noChangeAspect="1"/>
          </p:cNvPicPr>
          <p:nvPr/>
        </p:nvPicPr>
        <p:blipFill>
          <a:blip r:embed="rId1"/>
          <a:stretch>
            <a:fillRect/>
          </a:stretch>
        </p:blipFill>
        <p:spPr>
          <a:xfrm>
            <a:off x="3460115" y="2051050"/>
            <a:ext cx="5441950" cy="3434715"/>
          </a:xfrm>
          <a:prstGeom prst="rect">
            <a:avLst/>
          </a:prstGeom>
        </p:spPr>
      </p:pic>
      <p:pic>
        <p:nvPicPr>
          <p:cNvPr id="6" name="图片 5" descr="猫"/>
          <p:cNvPicPr>
            <a:picLocks noChangeAspect="1"/>
          </p:cNvPicPr>
          <p:nvPr/>
        </p:nvPicPr>
        <p:blipFill>
          <a:blip r:embed="rId2"/>
          <a:srcRect l="64868" t="7174" r="4635" b="24855"/>
          <a:stretch>
            <a:fillRect/>
          </a:stretch>
        </p:blipFill>
        <p:spPr>
          <a:xfrm>
            <a:off x="1376680" y="2654300"/>
            <a:ext cx="1859280" cy="2227580"/>
          </a:xfrm>
          <a:prstGeom prst="rect">
            <a:avLst/>
          </a:prstGeom>
          <a:ln w="76200">
            <a:solidFill>
              <a:schemeClr val="accent1">
                <a:lumMod val="40000"/>
                <a:lumOff val="60000"/>
              </a:schemeClr>
            </a:solidFill>
          </a:ln>
          <a:effectLst>
            <a:outerShdw blurRad="50800" dist="38100" dir="2700000" algn="tl" rotWithShape="0">
              <a:prstClr val="black">
                <a:alpha val="40000"/>
              </a:prstClr>
            </a:outerShdw>
          </a:effectLst>
        </p:spPr>
      </p:pic>
      <p:sp>
        <p:nvSpPr>
          <p:cNvPr id="18" name="圆角矩形 17"/>
          <p:cNvSpPr/>
          <p:nvPr/>
        </p:nvSpPr>
        <p:spPr>
          <a:xfrm>
            <a:off x="9028430" y="3272790"/>
            <a:ext cx="933450" cy="989965"/>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p>
            <a:pPr algn="ctr"/>
            <a:r>
              <a:rPr lang="zh-CN" altLang="en-US" sz="3600" b="1"/>
              <a:t>猫</a:t>
            </a:r>
            <a:endParaRPr lang="zh-CN" altLang="en-US" sz="3600" b="1"/>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p:tgtEl>
                                          <p:spTgt spid="6"/>
                                        </p:tgtEl>
                                        <p:attrNameLst>
                                          <p:attrName>ppt_y</p:attrName>
                                        </p:attrNameLst>
                                      </p:cBhvr>
                                      <p:tavLst>
                                        <p:tav tm="0">
                                          <p:val>
                                            <p:strVal val="#ppt_y+#ppt_h*1.125000"/>
                                          </p:val>
                                        </p:tav>
                                        <p:tav tm="100000">
                                          <p:val>
                                            <p:strVal val="#ppt_y"/>
                                          </p:val>
                                        </p:tav>
                                      </p:tavLst>
                                    </p:anim>
                                    <p:animEffect transition="in" filter="wipe(up)">
                                      <p:cBhvr>
                                        <p:cTn id="8" dur="500"/>
                                        <p:tgtEl>
                                          <p:spTgt spid="6"/>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grpId="0" nodeType="clickEffect">
                                  <p:stCondLst>
                                    <p:cond delay="0"/>
                                  </p:stCondLst>
                                  <p:childTnLst>
                                    <p:set>
                                      <p:cBhvr>
                                        <p:cTn id="12" dur="1" fill="hold">
                                          <p:stCondLst>
                                            <p:cond delay="0"/>
                                          </p:stCondLst>
                                        </p:cTn>
                                        <p:tgtEl>
                                          <p:spTgt spid="18"/>
                                        </p:tgtEl>
                                        <p:attrNameLst>
                                          <p:attrName>style.visibility</p:attrName>
                                        </p:attrNameLst>
                                      </p:cBhvr>
                                      <p:to>
                                        <p:strVal val="visible"/>
                                      </p:to>
                                    </p:set>
                                    <p:anim calcmode="lin" valueType="num">
                                      <p:cBhvr additive="base">
                                        <p:cTn id="13" dur="500"/>
                                        <p:tgtEl>
                                          <p:spTgt spid="18"/>
                                        </p:tgtEl>
                                        <p:attrNameLst>
                                          <p:attrName>ppt_y</p:attrName>
                                        </p:attrNameLst>
                                      </p:cBhvr>
                                      <p:tavLst>
                                        <p:tav tm="0">
                                          <p:val>
                                            <p:strVal val="#ppt_y+#ppt_h*1.125000"/>
                                          </p:val>
                                        </p:tav>
                                        <p:tav tm="100000">
                                          <p:val>
                                            <p:strVal val="#ppt_y"/>
                                          </p:val>
                                        </p:tav>
                                      </p:tavLst>
                                    </p:anim>
                                    <p:animEffect transition="in" filter="wipe(up)">
                                      <p:cBhvr>
                                        <p:cTn id="14"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p>
            <a:r>
              <a:rPr lang="zh-CN" altLang="en-US"/>
              <a:t>直线拟合</a:t>
            </a:r>
            <a:endParaRPr lang="zh-CN" altLang="en-US"/>
          </a:p>
        </p:txBody>
      </p:sp>
      <p:pic>
        <p:nvPicPr>
          <p:cNvPr id="4" name="图片 3" descr="直线拟合_0"/>
          <p:cNvPicPr>
            <a:picLocks noChangeAspect="1"/>
          </p:cNvPicPr>
          <p:nvPr/>
        </p:nvPicPr>
        <p:blipFill>
          <a:blip r:embed="rId1"/>
          <a:stretch>
            <a:fillRect/>
          </a:stretch>
        </p:blipFill>
        <p:spPr>
          <a:xfrm>
            <a:off x="3120390" y="1152525"/>
            <a:ext cx="5951855" cy="5181600"/>
          </a:xfrm>
          <a:prstGeom prst="rect">
            <a:avLst/>
          </a:prstGeom>
        </p:spPr>
      </p:pic>
    </p:spTree>
  </p:cSld>
  <p:clrMapOvr>
    <a:masterClrMapping/>
  </p:clrMapOvr>
  <p:transition spd="slow">
    <p:wip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1034588" y="2955539"/>
            <a:ext cx="3286754" cy="965965"/>
            <a:chOff x="-363792" y="2794856"/>
            <a:chExt cx="4382339" cy="1287953"/>
          </a:xfrm>
          <a:solidFill>
            <a:schemeClr val="accent2"/>
          </a:solidFill>
        </p:grpSpPr>
        <p:sp>
          <p:nvSpPr>
            <p:cNvPr id="4" name="圆角矩形 3"/>
            <p:cNvSpPr/>
            <p:nvPr/>
          </p:nvSpPr>
          <p:spPr>
            <a:xfrm>
              <a:off x="-363792" y="2794856"/>
              <a:ext cx="4382339" cy="1287953"/>
            </a:xfrm>
            <a:prstGeom prst="roundRect">
              <a:avLst>
                <a:gd name="adj" fmla="val 26646"/>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cs typeface="+mn-ea"/>
                <a:sym typeface="+mn-lt"/>
              </a:endParaRPr>
            </a:p>
          </p:txBody>
        </p:sp>
        <p:sp>
          <p:nvSpPr>
            <p:cNvPr id="5" name="文本框 4"/>
            <p:cNvSpPr txBox="1"/>
            <p:nvPr/>
          </p:nvSpPr>
          <p:spPr>
            <a:xfrm>
              <a:off x="917475" y="3109471"/>
              <a:ext cx="1276417" cy="738664"/>
            </a:xfrm>
            <a:prstGeom prst="rect">
              <a:avLst/>
            </a:prstGeom>
            <a:grpFill/>
          </p:spPr>
          <p:txBody>
            <a:bodyPr wrap="none" rtlCol="0">
              <a:spAutoFit/>
            </a:bodyPr>
            <a:lstStyle/>
            <a:p>
              <a:r>
                <a:rPr lang="zh-CN" altLang="en-US" sz="3000" b="1" dirty="0">
                  <a:solidFill>
                    <a:schemeClr val="bg1"/>
                  </a:solidFill>
                  <a:cs typeface="+mn-ea"/>
                  <a:sym typeface="+mn-lt"/>
                </a:rPr>
                <a:t>目录</a:t>
              </a:r>
              <a:endParaRPr lang="zh-CN" altLang="en-US" sz="3000" b="1" dirty="0">
                <a:solidFill>
                  <a:schemeClr val="bg1"/>
                </a:solidFill>
                <a:cs typeface="+mn-ea"/>
                <a:sym typeface="+mn-lt"/>
              </a:endParaRPr>
            </a:p>
          </p:txBody>
        </p:sp>
      </p:grpSp>
      <p:sp>
        <p:nvSpPr>
          <p:cNvPr id="7" name="椭圆 6"/>
          <p:cNvSpPr/>
          <p:nvPr/>
        </p:nvSpPr>
        <p:spPr>
          <a:xfrm>
            <a:off x="5637733" y="1276779"/>
            <a:ext cx="595757" cy="59575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cs typeface="+mn-ea"/>
                <a:sym typeface="+mn-lt"/>
              </a:rPr>
              <a:t>01</a:t>
            </a:r>
            <a:endParaRPr lang="zh-CN" altLang="en-US" dirty="0">
              <a:cs typeface="+mn-ea"/>
              <a:sym typeface="+mn-lt"/>
            </a:endParaRPr>
          </a:p>
        </p:txBody>
      </p:sp>
      <p:sp>
        <p:nvSpPr>
          <p:cNvPr id="9" name="文本框 8"/>
          <p:cNvSpPr txBox="1"/>
          <p:nvPr/>
        </p:nvSpPr>
        <p:spPr>
          <a:xfrm>
            <a:off x="6486344" y="1380356"/>
            <a:ext cx="1102360" cy="365760"/>
          </a:xfrm>
          <a:prstGeom prst="rect">
            <a:avLst/>
          </a:prstGeom>
          <a:noFill/>
        </p:spPr>
        <p:txBody>
          <a:bodyPr wrap="none" rtlCol="0">
            <a:spAutoFit/>
          </a:bodyPr>
          <a:lstStyle/>
          <a:p>
            <a:r>
              <a:rPr lang="zh-CN" altLang="en-US" b="1" dirty="0">
                <a:cs typeface="+mn-ea"/>
                <a:sym typeface="+mn-lt"/>
              </a:rPr>
              <a:t>数学基础</a:t>
            </a:r>
            <a:endParaRPr lang="zh-CN" altLang="en-US" b="1" dirty="0">
              <a:cs typeface="+mn-ea"/>
              <a:sym typeface="+mn-lt"/>
            </a:endParaRPr>
          </a:p>
        </p:txBody>
      </p:sp>
      <p:sp>
        <p:nvSpPr>
          <p:cNvPr id="11" name="椭圆 10"/>
          <p:cNvSpPr/>
          <p:nvPr/>
        </p:nvSpPr>
        <p:spPr>
          <a:xfrm>
            <a:off x="5637733" y="2146146"/>
            <a:ext cx="595757" cy="59575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cs typeface="+mn-ea"/>
                <a:sym typeface="+mn-lt"/>
              </a:rPr>
              <a:t>02</a:t>
            </a:r>
            <a:endParaRPr lang="zh-CN" altLang="en-US" dirty="0">
              <a:cs typeface="+mn-ea"/>
              <a:sym typeface="+mn-lt"/>
            </a:endParaRPr>
          </a:p>
        </p:txBody>
      </p:sp>
      <p:sp>
        <p:nvSpPr>
          <p:cNvPr id="13" name="文本框 12"/>
          <p:cNvSpPr txBox="1"/>
          <p:nvPr/>
        </p:nvSpPr>
        <p:spPr>
          <a:xfrm>
            <a:off x="6486347" y="2249512"/>
            <a:ext cx="2286000" cy="368300"/>
          </a:xfrm>
          <a:prstGeom prst="rect">
            <a:avLst/>
          </a:prstGeom>
          <a:noFill/>
        </p:spPr>
        <p:txBody>
          <a:bodyPr wrap="none" rtlCol="0">
            <a:spAutoFit/>
          </a:bodyPr>
          <a:lstStyle/>
          <a:p>
            <a:r>
              <a:rPr lang="zh-CN" altLang="en-US" b="1" dirty="0">
                <a:cs typeface="+mn-ea"/>
                <a:sym typeface="+mn-lt"/>
              </a:rPr>
              <a:t>人工智能 </a:t>
            </a:r>
            <a:r>
              <a:rPr lang="en-US" altLang="zh-CN" b="1" dirty="0">
                <a:cs typeface="+mn-ea"/>
                <a:sym typeface="+mn-lt"/>
              </a:rPr>
              <a:t>&amp; </a:t>
            </a:r>
            <a:r>
              <a:rPr lang="zh-CN" altLang="en-US" b="1" dirty="0">
                <a:cs typeface="+mn-ea"/>
                <a:sym typeface="+mn-lt"/>
              </a:rPr>
              <a:t>机器学习</a:t>
            </a:r>
            <a:endParaRPr lang="zh-CN" altLang="en-US" b="1" dirty="0">
              <a:cs typeface="+mn-ea"/>
              <a:sym typeface="+mn-lt"/>
            </a:endParaRPr>
          </a:p>
        </p:txBody>
      </p:sp>
      <p:sp>
        <p:nvSpPr>
          <p:cNvPr id="15" name="椭圆 14"/>
          <p:cNvSpPr/>
          <p:nvPr/>
        </p:nvSpPr>
        <p:spPr>
          <a:xfrm>
            <a:off x="5637733" y="3083458"/>
            <a:ext cx="595757" cy="59575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cs typeface="+mn-ea"/>
                <a:sym typeface="+mn-lt"/>
              </a:rPr>
              <a:t>03</a:t>
            </a:r>
            <a:endParaRPr lang="zh-CN" altLang="en-US" dirty="0">
              <a:cs typeface="+mn-ea"/>
              <a:sym typeface="+mn-lt"/>
            </a:endParaRPr>
          </a:p>
        </p:txBody>
      </p:sp>
      <p:grpSp>
        <p:nvGrpSpPr>
          <p:cNvPr id="16" name="组合 15"/>
          <p:cNvGrpSpPr/>
          <p:nvPr/>
        </p:nvGrpSpPr>
        <p:grpSpPr>
          <a:xfrm>
            <a:off x="6486446" y="3191417"/>
            <a:ext cx="3466850" cy="460420"/>
            <a:chOff x="6276473" y="1663189"/>
            <a:chExt cx="4622467" cy="613892"/>
          </a:xfrm>
        </p:grpSpPr>
        <p:sp>
          <p:nvSpPr>
            <p:cNvPr id="17" name="文本框 16"/>
            <p:cNvSpPr txBox="1"/>
            <p:nvPr/>
          </p:nvSpPr>
          <p:spPr>
            <a:xfrm>
              <a:off x="6276473" y="1663189"/>
              <a:ext cx="4380654" cy="491066"/>
            </a:xfrm>
            <a:prstGeom prst="rect">
              <a:avLst/>
            </a:prstGeom>
            <a:noFill/>
          </p:spPr>
          <p:txBody>
            <a:bodyPr wrap="none" rtlCol="0">
              <a:spAutoFit/>
            </a:bodyPr>
            <a:lstStyle/>
            <a:p>
              <a:r>
                <a:rPr lang="zh-CN" altLang="en-US" b="1" dirty="0">
                  <a:cs typeface="+mn-ea"/>
                  <a:sym typeface="+mn-lt"/>
                </a:rPr>
                <a:t>人类神经网络 </a:t>
              </a:r>
              <a:r>
                <a:rPr lang="en-US" altLang="zh-CN" b="1" dirty="0">
                  <a:cs typeface="+mn-ea"/>
                  <a:sym typeface="+mn-lt"/>
                </a:rPr>
                <a:t>VS </a:t>
              </a:r>
              <a:r>
                <a:rPr lang="zh-CN" altLang="en-US" b="1" dirty="0">
                  <a:cs typeface="+mn-ea"/>
                  <a:sym typeface="+mn-lt"/>
                </a:rPr>
                <a:t>人工神经网络</a:t>
              </a:r>
              <a:endParaRPr lang="zh-CN" altLang="en-US" b="1" dirty="0">
                <a:cs typeface="+mn-ea"/>
                <a:sym typeface="+mn-lt"/>
              </a:endParaRPr>
            </a:p>
          </p:txBody>
        </p:sp>
        <p:sp>
          <p:nvSpPr>
            <p:cNvPr id="18" name="矩形 17" descr="e7d195523061f1c021b92b3d25e54ab5e788c0576048880950C3AFFA1066A7153250F1349197BA8C5246BA9D557EC0274B8DA272D2431748978789E76D2CD7D1F11E7447C1D163F5D9CA1CD35DC7B6F0FFA3D66467BAE7C14FE869A837C1E39FB23BF3059C959301C16FA617AB6F15A687D6E703783DD4D83CCE8CB0A27A0D15A4A6B80C6EB515DF9C8660C3E3F8A3AC"/>
            <p:cNvSpPr/>
            <p:nvPr/>
          </p:nvSpPr>
          <p:spPr>
            <a:xfrm>
              <a:off x="6276473" y="2000082"/>
              <a:ext cx="4622467" cy="276999"/>
            </a:xfrm>
            <a:prstGeom prst="rect">
              <a:avLst/>
            </a:prstGeom>
          </p:spPr>
          <p:txBody>
            <a:bodyPr wrap="square">
              <a:spAutoFit/>
            </a:bodyPr>
            <a:lstStyle/>
            <a:p>
              <a:endParaRPr lang="zh-CN" altLang="en-US" sz="750" dirty="0">
                <a:solidFill>
                  <a:schemeClr val="accent2"/>
                </a:solidFill>
                <a:cs typeface="+mn-ea"/>
                <a:sym typeface="+mn-lt"/>
              </a:endParaRPr>
            </a:p>
          </p:txBody>
        </p:sp>
      </p:grpSp>
      <p:sp>
        <p:nvSpPr>
          <p:cNvPr id="12" name="椭圆 11"/>
          <p:cNvSpPr/>
          <p:nvPr/>
        </p:nvSpPr>
        <p:spPr>
          <a:xfrm>
            <a:off x="5637733" y="3898965"/>
            <a:ext cx="595757" cy="59575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cs typeface="+mn-ea"/>
                <a:sym typeface="+mn-lt"/>
              </a:rPr>
              <a:t>04</a:t>
            </a:r>
            <a:endParaRPr lang="zh-CN" altLang="en-US" dirty="0">
              <a:cs typeface="+mn-ea"/>
              <a:sym typeface="+mn-lt"/>
            </a:endParaRPr>
          </a:p>
        </p:txBody>
      </p:sp>
      <p:grpSp>
        <p:nvGrpSpPr>
          <p:cNvPr id="14" name="组合 13"/>
          <p:cNvGrpSpPr/>
          <p:nvPr/>
        </p:nvGrpSpPr>
        <p:grpSpPr>
          <a:xfrm>
            <a:off x="6486446" y="4013909"/>
            <a:ext cx="3466850" cy="453435"/>
            <a:chOff x="6276473" y="1672502"/>
            <a:chExt cx="4622467" cy="604579"/>
          </a:xfrm>
        </p:grpSpPr>
        <p:sp>
          <p:nvSpPr>
            <p:cNvPr id="19" name="文本框 18"/>
            <p:cNvSpPr txBox="1"/>
            <p:nvPr/>
          </p:nvSpPr>
          <p:spPr>
            <a:xfrm>
              <a:off x="6276473" y="1672502"/>
              <a:ext cx="1469813" cy="487679"/>
            </a:xfrm>
            <a:prstGeom prst="rect">
              <a:avLst/>
            </a:prstGeom>
            <a:noFill/>
          </p:spPr>
          <p:txBody>
            <a:bodyPr wrap="none" rtlCol="0">
              <a:spAutoFit/>
            </a:bodyPr>
            <a:lstStyle/>
            <a:p>
              <a:r>
                <a:rPr lang="zh-CN" altLang="en-US" b="1" dirty="0">
                  <a:cs typeface="+mn-ea"/>
                  <a:sym typeface="+mn-lt"/>
                </a:rPr>
                <a:t>学习方式</a:t>
              </a:r>
              <a:endParaRPr lang="zh-CN" altLang="en-US" b="1" dirty="0">
                <a:cs typeface="+mn-ea"/>
                <a:sym typeface="+mn-lt"/>
              </a:endParaRPr>
            </a:p>
          </p:txBody>
        </p:sp>
        <p:sp>
          <p:nvSpPr>
            <p:cNvPr id="20" name="矩形 19" descr="e7d195523061f1c021b92b3d25e54ab5e788c0576048880950C3AFFA1066A7153250F1349197BA8C5246BA9D557EC0274B8DA272D2431748978789E76D2CD7D1F11E7447C1D163F5D9CA1CD35DC7B6F0FFA3D66467BAE7C14FE869A837C1E39FB23BF3059C959301C16FA617AB6F15A687D6E703783DD4D83CCE8CB0A27A0D15A4A6B80C6EB515DF9C8660C3E3F8A3AC"/>
            <p:cNvSpPr/>
            <p:nvPr/>
          </p:nvSpPr>
          <p:spPr>
            <a:xfrm>
              <a:off x="6276473" y="2000082"/>
              <a:ext cx="4622467" cy="276999"/>
            </a:xfrm>
            <a:prstGeom prst="rect">
              <a:avLst/>
            </a:prstGeom>
          </p:spPr>
          <p:txBody>
            <a:bodyPr wrap="square">
              <a:spAutoFit/>
            </a:bodyPr>
            <a:lstStyle/>
            <a:p>
              <a:endParaRPr lang="zh-CN" altLang="en-US" sz="750" dirty="0">
                <a:solidFill>
                  <a:schemeClr val="accent2"/>
                </a:solidFill>
                <a:cs typeface="+mn-ea"/>
                <a:sym typeface="+mn-lt"/>
              </a:endParaRPr>
            </a:p>
          </p:txBody>
        </p:sp>
      </p:grpSp>
      <p:sp>
        <p:nvSpPr>
          <p:cNvPr id="34" name="椭圆 33"/>
          <p:cNvSpPr/>
          <p:nvPr/>
        </p:nvSpPr>
        <p:spPr>
          <a:xfrm>
            <a:off x="5637733" y="4819715"/>
            <a:ext cx="595757" cy="59575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dirty="0" smtClean="0">
                <a:cs typeface="+mn-ea"/>
                <a:sym typeface="+mn-lt"/>
              </a:rPr>
              <a:t>05</a:t>
            </a:r>
            <a:endParaRPr lang="zh-CN" altLang="en-US" dirty="0">
              <a:cs typeface="+mn-ea"/>
              <a:sym typeface="+mn-lt"/>
            </a:endParaRPr>
          </a:p>
        </p:txBody>
      </p:sp>
      <p:grpSp>
        <p:nvGrpSpPr>
          <p:cNvPr id="35" name="组合 34"/>
          <p:cNvGrpSpPr/>
          <p:nvPr/>
        </p:nvGrpSpPr>
        <p:grpSpPr>
          <a:xfrm>
            <a:off x="6486446" y="4934659"/>
            <a:ext cx="3466850" cy="453435"/>
            <a:chOff x="6276473" y="1672502"/>
            <a:chExt cx="4622467" cy="604579"/>
          </a:xfrm>
        </p:grpSpPr>
        <p:sp>
          <p:nvSpPr>
            <p:cNvPr id="36" name="文本框 35"/>
            <p:cNvSpPr txBox="1"/>
            <p:nvPr/>
          </p:nvSpPr>
          <p:spPr>
            <a:xfrm>
              <a:off x="6276473" y="1672502"/>
              <a:ext cx="1469813" cy="487679"/>
            </a:xfrm>
            <a:prstGeom prst="rect">
              <a:avLst/>
            </a:prstGeom>
            <a:noFill/>
          </p:spPr>
          <p:txBody>
            <a:bodyPr wrap="none" rtlCol="0">
              <a:spAutoFit/>
            </a:bodyPr>
            <a:p>
              <a:r>
                <a:rPr lang="zh-CN" altLang="en-US" b="1" dirty="0">
                  <a:cs typeface="+mn-ea"/>
                  <a:sym typeface="+mn-lt"/>
                </a:rPr>
                <a:t>激励函数</a:t>
              </a:r>
              <a:endParaRPr lang="zh-CN" altLang="en-US" b="1" dirty="0">
                <a:cs typeface="+mn-ea"/>
                <a:sym typeface="+mn-lt"/>
              </a:endParaRPr>
            </a:p>
          </p:txBody>
        </p:sp>
        <p:sp>
          <p:nvSpPr>
            <p:cNvPr id="37" name="矩形 36" descr="e7d195523061f1c021b92b3d25e54ab5e788c0576048880950C3AFFA1066A7153250F1349197BA8C5246BA9D557EC0274B8DA272D2431748978789E76D2CD7D1F11E7447C1D163F5D9CA1CD35DC7B6F0FFA3D66467BAE7C14FE869A837C1E39FB23BF3059C959301C16FA617AB6F15A687D6E703783DD4D83CCE8CB0A27A0D15A4A6B80C6EB515DF9C8660C3E3F8A3AC"/>
            <p:cNvSpPr/>
            <p:nvPr/>
          </p:nvSpPr>
          <p:spPr>
            <a:xfrm>
              <a:off x="6276473" y="2000082"/>
              <a:ext cx="4622467" cy="276999"/>
            </a:xfrm>
            <a:prstGeom prst="rect">
              <a:avLst/>
            </a:prstGeom>
          </p:spPr>
          <p:txBody>
            <a:bodyPr wrap="square">
              <a:spAutoFit/>
            </a:bodyPr>
            <a:p>
              <a:endParaRPr lang="zh-CN" altLang="en-US" sz="750" dirty="0">
                <a:solidFill>
                  <a:schemeClr val="accent2"/>
                </a:solidFill>
                <a:cs typeface="+mn-ea"/>
                <a:sym typeface="+mn-lt"/>
              </a:endParaRPr>
            </a:p>
          </p:txBody>
        </p:sp>
      </p:grpSp>
    </p:spTree>
  </p:cSld>
  <p:clrMapOvr>
    <a:masterClrMapping/>
  </p:clrMapOvr>
  <p:transition spd="slow">
    <p:wip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p>
            <a:r>
              <a:rPr lang="zh-CN" altLang="en-US"/>
              <a:t>直线拟合</a:t>
            </a:r>
            <a:endParaRPr lang="zh-CN" altLang="en-US"/>
          </a:p>
        </p:txBody>
      </p:sp>
      <p:pic>
        <p:nvPicPr>
          <p:cNvPr id="4" name="图片 3" descr="直线拟合_0"/>
          <p:cNvPicPr>
            <a:picLocks noChangeAspect="1"/>
          </p:cNvPicPr>
          <p:nvPr/>
        </p:nvPicPr>
        <p:blipFill>
          <a:blip r:embed="rId1"/>
          <a:stretch>
            <a:fillRect/>
          </a:stretch>
        </p:blipFill>
        <p:spPr>
          <a:xfrm>
            <a:off x="3120390" y="1152525"/>
            <a:ext cx="5951855" cy="5181600"/>
          </a:xfrm>
          <a:prstGeom prst="rect">
            <a:avLst/>
          </a:prstGeom>
        </p:spPr>
      </p:pic>
      <p:pic>
        <p:nvPicPr>
          <p:cNvPr id="3" name="图片 2" descr="直线拟合"/>
          <p:cNvPicPr>
            <a:picLocks noChangeAspect="1"/>
          </p:cNvPicPr>
          <p:nvPr/>
        </p:nvPicPr>
        <p:blipFill>
          <a:blip r:embed="rId2"/>
          <a:stretch>
            <a:fillRect/>
          </a:stretch>
        </p:blipFill>
        <p:spPr>
          <a:xfrm>
            <a:off x="2971800" y="1152525"/>
            <a:ext cx="6100445" cy="5309870"/>
          </a:xfrm>
          <a:prstGeom prst="rect">
            <a:avLst/>
          </a:prstGeom>
        </p:spPr>
      </p:pic>
    </p:spTree>
  </p:cSld>
  <p:clrMapOvr>
    <a:masterClrMapping/>
  </p:clrMapOvr>
  <p:transition spd="slow">
    <p:wip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椭圆 2"/>
          <p:cNvSpPr/>
          <p:nvPr/>
        </p:nvSpPr>
        <p:spPr>
          <a:xfrm>
            <a:off x="5455320" y="2490538"/>
            <a:ext cx="1281363" cy="12813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500" dirty="0">
                <a:cs typeface="+mn-ea"/>
                <a:sym typeface="+mn-lt"/>
              </a:rPr>
              <a:t>04</a:t>
            </a:r>
            <a:endParaRPr lang="zh-CN" altLang="en-US" sz="4500" dirty="0">
              <a:cs typeface="+mn-ea"/>
              <a:sym typeface="+mn-lt"/>
            </a:endParaRPr>
          </a:p>
        </p:txBody>
      </p:sp>
      <p:sp>
        <p:nvSpPr>
          <p:cNvPr id="4" name="文本框 3"/>
          <p:cNvSpPr txBox="1"/>
          <p:nvPr/>
        </p:nvSpPr>
        <p:spPr>
          <a:xfrm>
            <a:off x="5314757" y="4280026"/>
            <a:ext cx="1562100" cy="502920"/>
          </a:xfrm>
          <a:prstGeom prst="rect">
            <a:avLst/>
          </a:prstGeom>
          <a:noFill/>
        </p:spPr>
        <p:txBody>
          <a:bodyPr wrap="none" rtlCol="0">
            <a:spAutoFit/>
          </a:bodyPr>
          <a:lstStyle/>
          <a:p>
            <a:r>
              <a:rPr lang="zh-CN" altLang="en-US" sz="2700" b="1" dirty="0">
                <a:cs typeface="+mn-ea"/>
                <a:sym typeface="+mn-lt"/>
              </a:rPr>
              <a:t>学习方式</a:t>
            </a:r>
            <a:endParaRPr lang="zh-CN" altLang="en-US" sz="2700" b="1" dirty="0">
              <a:cs typeface="+mn-ea"/>
              <a:sym typeface="+mn-lt"/>
            </a:endParaRPr>
          </a:p>
        </p:txBody>
      </p:sp>
    </p:spTree>
  </p:cSld>
  <p:clrMapOvr>
    <a:masterClrMapping/>
  </p:clrMapOvr>
  <p:transition spd="slow">
    <p:wip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p>
            <a:r>
              <a:rPr lang="zh-CN" altLang="en-US"/>
              <a:t>梯度下降</a:t>
            </a:r>
            <a:endParaRPr lang="zh-CN" altLang="en-US"/>
          </a:p>
        </p:txBody>
      </p:sp>
      <p:pic>
        <p:nvPicPr>
          <p:cNvPr id="5" name="图片 4" descr="梯度下降_x1"/>
          <p:cNvPicPr>
            <a:picLocks noChangeAspect="1"/>
          </p:cNvPicPr>
          <p:nvPr/>
        </p:nvPicPr>
        <p:blipFill>
          <a:blip r:embed="rId1"/>
          <a:stretch>
            <a:fillRect/>
          </a:stretch>
        </p:blipFill>
        <p:spPr>
          <a:xfrm>
            <a:off x="3286760" y="1657350"/>
            <a:ext cx="5563235" cy="3543935"/>
          </a:xfrm>
          <a:prstGeom prst="rect">
            <a:avLst/>
          </a:prstGeom>
        </p:spPr>
      </p:pic>
    </p:spTree>
  </p:cSld>
  <p:clrMapOvr>
    <a:masterClrMapping/>
  </p:clrMapOvr>
  <p:transition spd="slow">
    <p:wip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p>
            <a:r>
              <a:rPr>
                <a:sym typeface="+mn-ea"/>
              </a:rPr>
              <a:t>梯度下降</a:t>
            </a:r>
            <a:endParaRPr lang="zh-CN" altLang="en-US"/>
          </a:p>
        </p:txBody>
      </p:sp>
      <p:pic>
        <p:nvPicPr>
          <p:cNvPr id="3" name="图片 2" descr="梯度下降_x2"/>
          <p:cNvPicPr>
            <a:picLocks noChangeAspect="1"/>
          </p:cNvPicPr>
          <p:nvPr/>
        </p:nvPicPr>
        <p:blipFill>
          <a:blip r:embed="rId1"/>
          <a:stretch>
            <a:fillRect/>
          </a:stretch>
        </p:blipFill>
        <p:spPr>
          <a:xfrm>
            <a:off x="3286760" y="1657350"/>
            <a:ext cx="5563235" cy="3543935"/>
          </a:xfrm>
          <a:prstGeom prst="rect">
            <a:avLst/>
          </a:prstGeom>
        </p:spPr>
      </p:pic>
    </p:spTree>
  </p:cSld>
  <p:clrMapOvr>
    <a:masterClrMapping/>
  </p:clrMapOvr>
  <p:transition spd="slow">
    <p:wip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p>
            <a:r>
              <a:rPr>
                <a:sym typeface="+mn-ea"/>
              </a:rPr>
              <a:t>梯度下降</a:t>
            </a:r>
            <a:endParaRPr lang="zh-CN" altLang="en-US"/>
          </a:p>
        </p:txBody>
      </p:sp>
      <p:pic>
        <p:nvPicPr>
          <p:cNvPr id="4" name="图片 3" descr="梯度下降_x3"/>
          <p:cNvPicPr>
            <a:picLocks noChangeAspect="1"/>
          </p:cNvPicPr>
          <p:nvPr/>
        </p:nvPicPr>
        <p:blipFill>
          <a:blip r:embed="rId1"/>
          <a:stretch>
            <a:fillRect/>
          </a:stretch>
        </p:blipFill>
        <p:spPr>
          <a:xfrm>
            <a:off x="3286760" y="1656715"/>
            <a:ext cx="5563235" cy="3543935"/>
          </a:xfrm>
          <a:prstGeom prst="rect">
            <a:avLst/>
          </a:prstGeom>
        </p:spPr>
      </p:pic>
    </p:spTree>
  </p:cSld>
  <p:clrMapOvr>
    <a:masterClrMapping/>
  </p:clrMapOvr>
  <p:transition spd="slow">
    <p:wip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p>
            <a:r>
              <a:rPr>
                <a:sym typeface="+mn-ea"/>
              </a:rPr>
              <a:t>梯度下降</a:t>
            </a:r>
            <a:endParaRPr lang="zh-CN" altLang="en-US"/>
          </a:p>
        </p:txBody>
      </p:sp>
      <p:pic>
        <p:nvPicPr>
          <p:cNvPr id="4" name="图片 3" descr="梯度下降_x4"/>
          <p:cNvPicPr>
            <a:picLocks noChangeAspect="1"/>
          </p:cNvPicPr>
          <p:nvPr/>
        </p:nvPicPr>
        <p:blipFill>
          <a:blip r:embed="rId1"/>
          <a:stretch>
            <a:fillRect/>
          </a:stretch>
        </p:blipFill>
        <p:spPr>
          <a:xfrm>
            <a:off x="3286760" y="1656715"/>
            <a:ext cx="5563235" cy="3543935"/>
          </a:xfrm>
          <a:prstGeom prst="rect">
            <a:avLst/>
          </a:prstGeom>
        </p:spPr>
      </p:pic>
    </p:spTree>
  </p:cSld>
  <p:clrMapOvr>
    <a:masterClrMapping/>
  </p:clrMapOvr>
  <p:transition spd="slow">
    <p:wip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p>
            <a:r>
              <a:rPr>
                <a:sym typeface="+mn-ea"/>
              </a:rPr>
              <a:t>梯度下降</a:t>
            </a:r>
            <a:endParaRPr lang="zh-CN" altLang="en-US"/>
          </a:p>
        </p:txBody>
      </p:sp>
      <p:pic>
        <p:nvPicPr>
          <p:cNvPr id="3" name="图片 2" descr="梯度下降_x5"/>
          <p:cNvPicPr>
            <a:picLocks noChangeAspect="1"/>
          </p:cNvPicPr>
          <p:nvPr/>
        </p:nvPicPr>
        <p:blipFill>
          <a:blip r:embed="rId1"/>
          <a:stretch>
            <a:fillRect/>
          </a:stretch>
        </p:blipFill>
        <p:spPr>
          <a:xfrm>
            <a:off x="3286760" y="1657350"/>
            <a:ext cx="5563235" cy="3543935"/>
          </a:xfrm>
          <a:prstGeom prst="rect">
            <a:avLst/>
          </a:prstGeom>
        </p:spPr>
      </p:pic>
    </p:spTree>
  </p:cSld>
  <p:clrMapOvr>
    <a:masterClrMapping/>
  </p:clrMapOvr>
  <p:transition spd="slow">
    <p:wip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p>
            <a:r>
              <a:rPr>
                <a:sym typeface="+mn-ea"/>
              </a:rPr>
              <a:t>梯度下降</a:t>
            </a:r>
            <a:endParaRPr lang="zh-CN" altLang="en-US"/>
          </a:p>
        </p:txBody>
      </p:sp>
      <p:pic>
        <p:nvPicPr>
          <p:cNvPr id="3" name="图片 2" descr="梯度下降_x6"/>
          <p:cNvPicPr>
            <a:picLocks noChangeAspect="1"/>
          </p:cNvPicPr>
          <p:nvPr/>
        </p:nvPicPr>
        <p:blipFill>
          <a:blip r:embed="rId1"/>
          <a:stretch>
            <a:fillRect/>
          </a:stretch>
        </p:blipFill>
        <p:spPr>
          <a:xfrm>
            <a:off x="3286760" y="1657350"/>
            <a:ext cx="5563235" cy="3543935"/>
          </a:xfrm>
          <a:prstGeom prst="rect">
            <a:avLst/>
          </a:prstGeom>
        </p:spPr>
      </p:pic>
    </p:spTree>
  </p:cSld>
  <p:clrMapOvr>
    <a:masterClrMapping/>
  </p:clrMapOvr>
  <p:transition spd="slow">
    <p:wip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p>
            <a:r>
              <a:rPr>
                <a:sym typeface="+mn-ea"/>
              </a:rPr>
              <a:t>梯度下降</a:t>
            </a:r>
            <a:endParaRPr lang="zh-CN" altLang="en-US"/>
          </a:p>
        </p:txBody>
      </p:sp>
      <p:pic>
        <p:nvPicPr>
          <p:cNvPr id="4" name="图片 3" descr="梯度下降_x7"/>
          <p:cNvPicPr>
            <a:picLocks noChangeAspect="1"/>
          </p:cNvPicPr>
          <p:nvPr/>
        </p:nvPicPr>
        <p:blipFill>
          <a:blip r:embed="rId1"/>
          <a:stretch>
            <a:fillRect/>
          </a:stretch>
        </p:blipFill>
        <p:spPr>
          <a:xfrm>
            <a:off x="3286760" y="1657350"/>
            <a:ext cx="5563235" cy="3543935"/>
          </a:xfrm>
          <a:prstGeom prst="rect">
            <a:avLst/>
          </a:prstGeom>
        </p:spPr>
      </p:pic>
    </p:spTree>
  </p:cSld>
  <p:clrMapOvr>
    <a:masterClrMapping/>
  </p:clrMapOvr>
  <p:transition spd="slow">
    <p:wip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p>
            <a:r>
              <a:rPr>
                <a:sym typeface="+mn-ea"/>
              </a:rPr>
              <a:t>梯度下降</a:t>
            </a:r>
            <a:endParaRPr lang="zh-CN" altLang="en-US"/>
          </a:p>
        </p:txBody>
      </p:sp>
      <p:pic>
        <p:nvPicPr>
          <p:cNvPr id="3" name="图片 2" descr="梯度下降_x8"/>
          <p:cNvPicPr>
            <a:picLocks noChangeAspect="1"/>
          </p:cNvPicPr>
          <p:nvPr/>
        </p:nvPicPr>
        <p:blipFill>
          <a:blip r:embed="rId1"/>
          <a:stretch>
            <a:fillRect/>
          </a:stretch>
        </p:blipFill>
        <p:spPr>
          <a:xfrm>
            <a:off x="3286760" y="1657350"/>
            <a:ext cx="5563235" cy="3543935"/>
          </a:xfrm>
          <a:prstGeom prst="rect">
            <a:avLst/>
          </a:prstGeom>
        </p:spPr>
      </p:pic>
    </p:spTree>
  </p:cSld>
  <p:clrMapOvr>
    <a:masterClrMapping/>
  </p:clrMapOvr>
  <p:transition spd="slow">
    <p:wip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椭圆 2"/>
          <p:cNvSpPr/>
          <p:nvPr/>
        </p:nvSpPr>
        <p:spPr>
          <a:xfrm>
            <a:off x="5455320" y="2490538"/>
            <a:ext cx="1281363" cy="12813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500" dirty="0">
                <a:cs typeface="+mn-ea"/>
                <a:sym typeface="+mn-lt"/>
              </a:rPr>
              <a:t>01</a:t>
            </a:r>
            <a:endParaRPr lang="zh-CN" altLang="en-US" sz="4500" dirty="0">
              <a:cs typeface="+mn-ea"/>
              <a:sym typeface="+mn-lt"/>
            </a:endParaRPr>
          </a:p>
        </p:txBody>
      </p:sp>
      <p:sp>
        <p:nvSpPr>
          <p:cNvPr id="4" name="文本框 3"/>
          <p:cNvSpPr txBox="1"/>
          <p:nvPr/>
        </p:nvSpPr>
        <p:spPr>
          <a:xfrm>
            <a:off x="5314757" y="4280026"/>
            <a:ext cx="1562100" cy="502920"/>
          </a:xfrm>
          <a:prstGeom prst="rect">
            <a:avLst/>
          </a:prstGeom>
          <a:noFill/>
        </p:spPr>
        <p:txBody>
          <a:bodyPr wrap="none" rtlCol="0">
            <a:spAutoFit/>
          </a:bodyPr>
          <a:lstStyle/>
          <a:p>
            <a:r>
              <a:rPr lang="zh-CN" altLang="en-US" sz="2700" b="1" dirty="0">
                <a:cs typeface="+mn-ea"/>
                <a:sym typeface="+mn-lt"/>
              </a:rPr>
              <a:t>数学基础</a:t>
            </a:r>
            <a:endParaRPr lang="zh-CN" altLang="en-US" sz="2700" b="1" dirty="0">
              <a:cs typeface="+mn-ea"/>
              <a:sym typeface="+mn-lt"/>
            </a:endParaRPr>
          </a:p>
        </p:txBody>
      </p:sp>
    </p:spTree>
  </p:cSld>
  <p:clrMapOvr>
    <a:masterClrMapping/>
  </p:clrMapOvr>
  <p:transition spd="slow">
    <p:wip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p>
            <a:r>
              <a:rPr>
                <a:sym typeface="+mn-ea"/>
              </a:rPr>
              <a:t>梯度下降</a:t>
            </a:r>
            <a:endParaRPr lang="zh-CN" altLang="en-US"/>
          </a:p>
        </p:txBody>
      </p:sp>
      <p:pic>
        <p:nvPicPr>
          <p:cNvPr id="4" name="图片 3" descr="梯度下降2"/>
          <p:cNvPicPr>
            <a:picLocks noChangeAspect="1"/>
          </p:cNvPicPr>
          <p:nvPr/>
        </p:nvPicPr>
        <p:blipFill>
          <a:blip r:embed="rId1"/>
          <a:stretch>
            <a:fillRect/>
          </a:stretch>
        </p:blipFill>
        <p:spPr>
          <a:xfrm>
            <a:off x="3287395" y="1657985"/>
            <a:ext cx="5561965" cy="3542665"/>
          </a:xfrm>
          <a:prstGeom prst="rect">
            <a:avLst/>
          </a:prstGeom>
        </p:spPr>
      </p:pic>
    </p:spTree>
  </p:cSld>
  <p:clrMapOvr>
    <a:masterClrMapping/>
  </p:clrMapOvr>
  <p:transition spd="slow">
    <p:wip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2543592" y="1473819"/>
            <a:ext cx="7104830" cy="2389116"/>
          </a:xfrm>
          <a:prstGeom prst="rect">
            <a:avLst/>
          </a:prstGeom>
          <a:noFill/>
        </p:spPr>
        <p:txBody>
          <a:bodyPr wrap="none" rtlCol="0">
            <a:spAutoFit/>
          </a:bodyPr>
          <a:lstStyle/>
          <a:p>
            <a:pPr algn="ctr"/>
            <a:r>
              <a:rPr lang="en-US" altLang="zh-CN" sz="14925" b="1" dirty="0" smtClean="0">
                <a:solidFill>
                  <a:schemeClr val="accent2"/>
                </a:solidFill>
              </a:rPr>
              <a:t>THE END</a:t>
            </a:r>
            <a:endParaRPr lang="zh-CN" altLang="en-US" sz="14925" b="1" dirty="0">
              <a:solidFill>
                <a:schemeClr val="accent2"/>
              </a:solidFill>
            </a:endParaRPr>
          </a:p>
        </p:txBody>
      </p:sp>
      <p:sp>
        <p:nvSpPr>
          <p:cNvPr id="10" name="文本框 9"/>
          <p:cNvSpPr txBox="1"/>
          <p:nvPr/>
        </p:nvSpPr>
        <p:spPr>
          <a:xfrm>
            <a:off x="3831442" y="3549653"/>
            <a:ext cx="4529125" cy="600164"/>
          </a:xfrm>
          <a:prstGeom prst="rect">
            <a:avLst/>
          </a:prstGeom>
          <a:noFill/>
        </p:spPr>
        <p:txBody>
          <a:bodyPr wrap="none" rtlCol="0">
            <a:spAutoFit/>
          </a:bodyPr>
          <a:lstStyle/>
          <a:p>
            <a:pPr algn="ctr"/>
            <a:r>
              <a:rPr lang="en-US" altLang="zh-CN" sz="3300" b="1" dirty="0">
                <a:solidFill>
                  <a:schemeClr val="bg2"/>
                </a:solidFill>
              </a:rPr>
              <a:t>THANK YOU VERY MUCH</a:t>
            </a:r>
            <a:endParaRPr lang="zh-CN" altLang="en-US" sz="3300" b="1" dirty="0">
              <a:solidFill>
                <a:schemeClr val="bg2"/>
              </a:solidFill>
            </a:endParaRPr>
          </a:p>
        </p:txBody>
      </p:sp>
      <p:sp>
        <p:nvSpPr>
          <p:cNvPr id="12" name="圆角矩形 11"/>
          <p:cNvSpPr/>
          <p:nvPr/>
        </p:nvSpPr>
        <p:spPr>
          <a:xfrm>
            <a:off x="5438522" y="4683835"/>
            <a:ext cx="1314959" cy="366868"/>
          </a:xfrm>
          <a:prstGeom prst="roundRect">
            <a:avLst>
              <a:gd name="adj" fmla="val 23567"/>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50" dirty="0" smtClean="0"/>
              <a:t>龚骏</a:t>
            </a:r>
            <a:endParaRPr lang="en-US" altLang="zh-CN" sz="1350" dirty="0"/>
          </a:p>
        </p:txBody>
      </p:sp>
    </p:spTree>
  </p:cSld>
  <p:clrMapOvr>
    <a:masterClrMapping/>
  </p:clrMapOvr>
  <p:transition spd="slow">
    <p:wip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p>
            <a:r>
              <a:rPr lang="zh-CN" altLang="en-US"/>
              <a:t>数学基础快速回顾</a:t>
            </a:r>
            <a:endParaRPr lang="zh-CN" altLang="en-US"/>
          </a:p>
        </p:txBody>
      </p:sp>
      <p:sp>
        <p:nvSpPr>
          <p:cNvPr id="3" name="文本占位符 2"/>
          <p:cNvSpPr>
            <a:spLocks noGrp="1"/>
          </p:cNvSpPr>
          <p:nvPr>
            <p:ph type="body" sz="quarter" idx="10"/>
          </p:nvPr>
        </p:nvSpPr>
        <p:spPr/>
        <p:txBody>
          <a:bodyPr/>
          <a:p>
            <a:r>
              <a:rPr lang="zh-CN" altLang="en-US"/>
              <a:t>线性代数</a:t>
            </a:r>
            <a:endParaRPr lang="zh-CN" altLang="en-US"/>
          </a:p>
          <a:p>
            <a:r>
              <a:rPr lang="zh-CN" altLang="en-US"/>
              <a:t>微积分</a:t>
            </a:r>
            <a:endParaRPr lang="zh-CN" altLang="en-US"/>
          </a:p>
          <a:p>
            <a:r>
              <a:rPr lang="zh-CN" altLang="en-US"/>
              <a:t>概率统计</a:t>
            </a:r>
            <a:endParaRPr lang="zh-CN" altLang="en-US"/>
          </a:p>
        </p:txBody>
      </p:sp>
    </p:spTree>
  </p:cSld>
  <p:clrMapOvr>
    <a:masterClrMapping/>
  </p:clrMapOvr>
  <p:transition spd="slow">
    <p:wip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a:p>
            <a:r>
              <a:rPr lang="zh-CN" altLang="en-US"/>
              <a:t>向量运算</a:t>
            </a:r>
            <a:endParaRPr lang="zh-CN" altLang="en-US"/>
          </a:p>
          <a:p>
            <a:r>
              <a:rPr lang="zh-CN" altLang="en-US"/>
              <a:t>矩阵运算</a:t>
            </a:r>
            <a:endParaRPr lang="zh-CN" altLang="en-US"/>
          </a:p>
          <a:p>
            <a:r>
              <a:rPr lang="zh-CN" altLang="en-US"/>
              <a:t>矩阵转置</a:t>
            </a:r>
            <a:endParaRPr lang="zh-CN" altLang="en-US"/>
          </a:p>
          <a:p>
            <a:r>
              <a:rPr lang="zh-CN" altLang="en-US"/>
              <a:t>张量</a:t>
            </a:r>
            <a:endParaRPr lang="zh-CN" altLang="en-US"/>
          </a:p>
        </p:txBody>
      </p:sp>
      <p:sp>
        <p:nvSpPr>
          <p:cNvPr id="22" name="Rectangle 7"/>
          <p:cNvSpPr>
            <a:spLocks noChangeArrowheads="1"/>
          </p:cNvSpPr>
          <p:nvPr/>
        </p:nvSpPr>
        <p:spPr bwMode="auto">
          <a:xfrm>
            <a:off x="6278880" y="4270052"/>
            <a:ext cx="1920240" cy="434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600">
                <a:solidFill>
                  <a:schemeClr val="tx1"/>
                </a:solidFill>
                <a:latin typeface="Calibri" panose="020F0502020204030204" pitchFamily="34" charset="0"/>
              </a:defRPr>
            </a:lvl1pPr>
            <a:lvl2pPr marL="742950" indent="-285750">
              <a:defRPr sz="3600">
                <a:solidFill>
                  <a:schemeClr val="tx1"/>
                </a:solidFill>
                <a:latin typeface="Calibri" panose="020F0502020204030204" pitchFamily="34" charset="0"/>
              </a:defRPr>
            </a:lvl2pPr>
            <a:lvl3pPr marL="1143000" indent="-228600">
              <a:defRPr sz="3600">
                <a:solidFill>
                  <a:schemeClr val="tx1"/>
                </a:solidFill>
                <a:latin typeface="Calibri" panose="020F0502020204030204" pitchFamily="34" charset="0"/>
              </a:defRPr>
            </a:lvl3pPr>
            <a:lvl4pPr marL="1600200" indent="-228600">
              <a:defRPr sz="3600">
                <a:solidFill>
                  <a:schemeClr val="tx1"/>
                </a:solidFill>
                <a:latin typeface="Calibri" panose="020F0502020204030204" pitchFamily="34" charset="0"/>
              </a:defRPr>
            </a:lvl4pPr>
            <a:lvl5pPr marL="2057400" indent="-228600">
              <a:defRPr sz="3600">
                <a:solidFill>
                  <a:schemeClr val="tx1"/>
                </a:solidFill>
                <a:latin typeface="Calibri" panose="020F0502020204030204" pitchFamily="34" charset="0"/>
              </a:defRPr>
            </a:lvl5pPr>
            <a:lvl6pPr marL="2514600" indent="-228600" defTabSz="1826895" fontAlgn="base">
              <a:spcBef>
                <a:spcPct val="0"/>
              </a:spcBef>
              <a:spcAft>
                <a:spcPct val="0"/>
              </a:spcAft>
              <a:defRPr sz="3600">
                <a:solidFill>
                  <a:schemeClr val="tx1"/>
                </a:solidFill>
                <a:latin typeface="Calibri" panose="020F0502020204030204" pitchFamily="34" charset="0"/>
              </a:defRPr>
            </a:lvl6pPr>
            <a:lvl7pPr marL="2971800" indent="-228600" defTabSz="1826895" fontAlgn="base">
              <a:spcBef>
                <a:spcPct val="0"/>
              </a:spcBef>
              <a:spcAft>
                <a:spcPct val="0"/>
              </a:spcAft>
              <a:defRPr sz="3600">
                <a:solidFill>
                  <a:schemeClr val="tx1"/>
                </a:solidFill>
                <a:latin typeface="Calibri" panose="020F0502020204030204" pitchFamily="34" charset="0"/>
              </a:defRPr>
            </a:lvl7pPr>
            <a:lvl8pPr marL="3429000" indent="-228600" defTabSz="1826895" fontAlgn="base">
              <a:spcBef>
                <a:spcPct val="0"/>
              </a:spcBef>
              <a:spcAft>
                <a:spcPct val="0"/>
              </a:spcAft>
              <a:defRPr sz="3600">
                <a:solidFill>
                  <a:schemeClr val="tx1"/>
                </a:solidFill>
                <a:latin typeface="Calibri" panose="020F0502020204030204" pitchFamily="34" charset="0"/>
              </a:defRPr>
            </a:lvl8pPr>
            <a:lvl9pPr marL="3886200" indent="-228600" defTabSz="1826895" fontAlgn="base">
              <a:spcBef>
                <a:spcPct val="0"/>
              </a:spcBef>
              <a:spcAft>
                <a:spcPct val="0"/>
              </a:spcAft>
              <a:defRPr sz="3600">
                <a:solidFill>
                  <a:schemeClr val="tx1"/>
                </a:solidFill>
                <a:latin typeface="Calibri" panose="020F0502020204030204" pitchFamily="34" charset="0"/>
              </a:defRPr>
            </a:lvl9pPr>
          </a:lstStyle>
          <a:p>
            <a:pPr algn="ctr" defTabSz="685165">
              <a:lnSpc>
                <a:spcPct val="150000"/>
              </a:lnSpc>
              <a:defRPr/>
            </a:pPr>
            <a:r>
              <a:rPr lang="en-US" sz="1500" dirty="0">
                <a:solidFill>
                  <a:srgbClr val="F4F4F4"/>
                </a:solidFill>
                <a:latin typeface="+mn-lt"/>
                <a:cs typeface="+mn-ea"/>
                <a:sym typeface="+mn-lt"/>
              </a:rPr>
              <a:t>JOH DOE</a:t>
            </a:r>
            <a:endParaRPr lang="en-US" sz="1500" dirty="0">
              <a:solidFill>
                <a:srgbClr val="F4F4F4"/>
              </a:solidFill>
              <a:latin typeface="+mn-lt"/>
              <a:cs typeface="+mn-ea"/>
              <a:sym typeface="+mn-lt"/>
            </a:endParaRPr>
          </a:p>
        </p:txBody>
      </p:sp>
      <p:sp>
        <p:nvSpPr>
          <p:cNvPr id="23" name="Rectangle 7"/>
          <p:cNvSpPr>
            <a:spLocks noChangeArrowheads="1"/>
          </p:cNvSpPr>
          <p:nvPr/>
        </p:nvSpPr>
        <p:spPr bwMode="auto">
          <a:xfrm>
            <a:off x="6278880" y="4582924"/>
            <a:ext cx="1920240" cy="297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600">
                <a:solidFill>
                  <a:schemeClr val="tx1"/>
                </a:solidFill>
                <a:latin typeface="Calibri" panose="020F0502020204030204" pitchFamily="34" charset="0"/>
              </a:defRPr>
            </a:lvl1pPr>
            <a:lvl2pPr marL="742950" indent="-285750">
              <a:defRPr sz="3600">
                <a:solidFill>
                  <a:schemeClr val="tx1"/>
                </a:solidFill>
                <a:latin typeface="Calibri" panose="020F0502020204030204" pitchFamily="34" charset="0"/>
              </a:defRPr>
            </a:lvl2pPr>
            <a:lvl3pPr marL="1143000" indent="-228600">
              <a:defRPr sz="3600">
                <a:solidFill>
                  <a:schemeClr val="tx1"/>
                </a:solidFill>
                <a:latin typeface="Calibri" panose="020F0502020204030204" pitchFamily="34" charset="0"/>
              </a:defRPr>
            </a:lvl3pPr>
            <a:lvl4pPr marL="1600200" indent="-228600">
              <a:defRPr sz="3600">
                <a:solidFill>
                  <a:schemeClr val="tx1"/>
                </a:solidFill>
                <a:latin typeface="Calibri" panose="020F0502020204030204" pitchFamily="34" charset="0"/>
              </a:defRPr>
            </a:lvl4pPr>
            <a:lvl5pPr marL="2057400" indent="-228600">
              <a:defRPr sz="3600">
                <a:solidFill>
                  <a:schemeClr val="tx1"/>
                </a:solidFill>
                <a:latin typeface="Calibri" panose="020F0502020204030204" pitchFamily="34" charset="0"/>
              </a:defRPr>
            </a:lvl5pPr>
            <a:lvl6pPr marL="2514600" indent="-228600" defTabSz="1826895" fontAlgn="base">
              <a:spcBef>
                <a:spcPct val="0"/>
              </a:spcBef>
              <a:spcAft>
                <a:spcPct val="0"/>
              </a:spcAft>
              <a:defRPr sz="3600">
                <a:solidFill>
                  <a:schemeClr val="tx1"/>
                </a:solidFill>
                <a:latin typeface="Calibri" panose="020F0502020204030204" pitchFamily="34" charset="0"/>
              </a:defRPr>
            </a:lvl6pPr>
            <a:lvl7pPr marL="2971800" indent="-228600" defTabSz="1826895" fontAlgn="base">
              <a:spcBef>
                <a:spcPct val="0"/>
              </a:spcBef>
              <a:spcAft>
                <a:spcPct val="0"/>
              </a:spcAft>
              <a:defRPr sz="3600">
                <a:solidFill>
                  <a:schemeClr val="tx1"/>
                </a:solidFill>
                <a:latin typeface="Calibri" panose="020F0502020204030204" pitchFamily="34" charset="0"/>
              </a:defRPr>
            </a:lvl7pPr>
            <a:lvl8pPr marL="3429000" indent="-228600" defTabSz="1826895" fontAlgn="base">
              <a:spcBef>
                <a:spcPct val="0"/>
              </a:spcBef>
              <a:spcAft>
                <a:spcPct val="0"/>
              </a:spcAft>
              <a:defRPr sz="3600">
                <a:solidFill>
                  <a:schemeClr val="tx1"/>
                </a:solidFill>
                <a:latin typeface="Calibri" panose="020F0502020204030204" pitchFamily="34" charset="0"/>
              </a:defRPr>
            </a:lvl8pPr>
            <a:lvl9pPr marL="3886200" indent="-228600" defTabSz="1826895" fontAlgn="base">
              <a:spcBef>
                <a:spcPct val="0"/>
              </a:spcBef>
              <a:spcAft>
                <a:spcPct val="0"/>
              </a:spcAft>
              <a:defRPr sz="3600">
                <a:solidFill>
                  <a:schemeClr val="tx1"/>
                </a:solidFill>
                <a:latin typeface="Calibri" panose="020F0502020204030204" pitchFamily="34" charset="0"/>
              </a:defRPr>
            </a:lvl9pPr>
          </a:lstStyle>
          <a:p>
            <a:pPr algn="ctr" defTabSz="685165">
              <a:lnSpc>
                <a:spcPct val="150000"/>
              </a:lnSpc>
              <a:defRPr/>
            </a:pPr>
            <a:r>
              <a:rPr lang="en-US" sz="900" dirty="0">
                <a:solidFill>
                  <a:srgbClr val="F4F4F4"/>
                </a:solidFill>
                <a:latin typeface="+mn-lt"/>
                <a:cs typeface="+mn-ea"/>
                <a:sym typeface="+mn-lt"/>
              </a:rPr>
              <a:t>Graphic Designer</a:t>
            </a:r>
            <a:endParaRPr lang="en-US" sz="900" dirty="0">
              <a:solidFill>
                <a:srgbClr val="F4F4F4"/>
              </a:solidFill>
              <a:latin typeface="+mn-lt"/>
              <a:cs typeface="+mn-ea"/>
              <a:sym typeface="+mn-lt"/>
            </a:endParaRPr>
          </a:p>
        </p:txBody>
      </p:sp>
      <p:sp>
        <p:nvSpPr>
          <p:cNvPr id="28" name="Rectangle 7"/>
          <p:cNvSpPr>
            <a:spLocks noChangeArrowheads="1"/>
          </p:cNvSpPr>
          <p:nvPr/>
        </p:nvSpPr>
        <p:spPr bwMode="auto">
          <a:xfrm>
            <a:off x="4004829" y="19869"/>
            <a:ext cx="4086615"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600">
                <a:solidFill>
                  <a:schemeClr val="tx1"/>
                </a:solidFill>
                <a:latin typeface="Calibri" panose="020F0502020204030204" pitchFamily="34" charset="0"/>
              </a:defRPr>
            </a:lvl1pPr>
            <a:lvl2pPr marL="742950" indent="-285750">
              <a:defRPr sz="3600">
                <a:solidFill>
                  <a:schemeClr val="tx1"/>
                </a:solidFill>
                <a:latin typeface="Calibri" panose="020F0502020204030204" pitchFamily="34" charset="0"/>
              </a:defRPr>
            </a:lvl2pPr>
            <a:lvl3pPr marL="1143000" indent="-228600">
              <a:defRPr sz="3600">
                <a:solidFill>
                  <a:schemeClr val="tx1"/>
                </a:solidFill>
                <a:latin typeface="Calibri" panose="020F0502020204030204" pitchFamily="34" charset="0"/>
              </a:defRPr>
            </a:lvl3pPr>
            <a:lvl4pPr marL="1600200" indent="-228600">
              <a:defRPr sz="3600">
                <a:solidFill>
                  <a:schemeClr val="tx1"/>
                </a:solidFill>
                <a:latin typeface="Calibri" panose="020F0502020204030204" pitchFamily="34" charset="0"/>
              </a:defRPr>
            </a:lvl4pPr>
            <a:lvl5pPr marL="2057400" indent="-228600">
              <a:defRPr sz="3600">
                <a:solidFill>
                  <a:schemeClr val="tx1"/>
                </a:solidFill>
                <a:latin typeface="Calibri" panose="020F0502020204030204" pitchFamily="34" charset="0"/>
              </a:defRPr>
            </a:lvl5pPr>
            <a:lvl6pPr marL="2514600" indent="-228600" defTabSz="1826895" fontAlgn="base">
              <a:spcBef>
                <a:spcPct val="0"/>
              </a:spcBef>
              <a:spcAft>
                <a:spcPct val="0"/>
              </a:spcAft>
              <a:defRPr sz="3600">
                <a:solidFill>
                  <a:schemeClr val="tx1"/>
                </a:solidFill>
                <a:latin typeface="Calibri" panose="020F0502020204030204" pitchFamily="34" charset="0"/>
              </a:defRPr>
            </a:lvl6pPr>
            <a:lvl7pPr marL="2971800" indent="-228600" defTabSz="1826895" fontAlgn="base">
              <a:spcBef>
                <a:spcPct val="0"/>
              </a:spcBef>
              <a:spcAft>
                <a:spcPct val="0"/>
              </a:spcAft>
              <a:defRPr sz="3600">
                <a:solidFill>
                  <a:schemeClr val="tx1"/>
                </a:solidFill>
                <a:latin typeface="Calibri" panose="020F0502020204030204" pitchFamily="34" charset="0"/>
              </a:defRPr>
            </a:lvl7pPr>
            <a:lvl8pPr marL="3429000" indent="-228600" defTabSz="1826895" fontAlgn="base">
              <a:spcBef>
                <a:spcPct val="0"/>
              </a:spcBef>
              <a:spcAft>
                <a:spcPct val="0"/>
              </a:spcAft>
              <a:defRPr sz="3600">
                <a:solidFill>
                  <a:schemeClr val="tx1"/>
                </a:solidFill>
                <a:latin typeface="Calibri" panose="020F0502020204030204" pitchFamily="34" charset="0"/>
              </a:defRPr>
            </a:lvl8pPr>
            <a:lvl9pPr marL="3886200" indent="-228600" defTabSz="1826895" fontAlgn="base">
              <a:spcBef>
                <a:spcPct val="0"/>
              </a:spcBef>
              <a:spcAft>
                <a:spcPct val="0"/>
              </a:spcAft>
              <a:defRPr sz="3600">
                <a:solidFill>
                  <a:schemeClr val="tx1"/>
                </a:solidFill>
                <a:latin typeface="Calibri" panose="020F0502020204030204" pitchFamily="34" charset="0"/>
              </a:defRPr>
            </a:lvl9pPr>
          </a:lstStyle>
          <a:p>
            <a:pPr algn="ctr" defTabSz="685165">
              <a:lnSpc>
                <a:spcPct val="150000"/>
              </a:lnSpc>
              <a:defRPr/>
            </a:pPr>
            <a:r>
              <a:rPr lang="zh-CN" altLang="en-US" b="1" dirty="0">
                <a:solidFill>
                  <a:schemeClr val="bg1"/>
                </a:solidFill>
                <a:latin typeface="+mn-lt"/>
                <a:cs typeface="+mn-ea"/>
                <a:sym typeface="+mn-lt"/>
              </a:rPr>
              <a:t>线性代数</a:t>
            </a:r>
            <a:endParaRPr lang="zh-CN" altLang="en-US" b="1" dirty="0">
              <a:solidFill>
                <a:schemeClr val="bg1"/>
              </a:solidFill>
              <a:latin typeface="+mn-lt"/>
              <a:cs typeface="+mn-ea"/>
              <a:sym typeface="+mn-lt"/>
            </a:endParaRPr>
          </a:p>
        </p:txBody>
      </p:sp>
    </p:spTree>
  </p:cSld>
  <p:clrMapOvr>
    <a:masterClrMapping/>
  </p:clrMapOvr>
  <p:transition spd="slow">
    <p:wip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go2"/>
          <p:cNvPicPr>
            <a:picLocks noChangeAspect="1"/>
          </p:cNvPicPr>
          <p:nvPr/>
        </p:nvPicPr>
        <p:blipFill>
          <a:blip r:embed="rId1"/>
          <a:stretch>
            <a:fillRect/>
          </a:stretch>
        </p:blipFill>
        <p:spPr>
          <a:xfrm>
            <a:off x="-41910" y="-22860"/>
            <a:ext cx="12235815" cy="6898640"/>
          </a:xfrm>
          <a:prstGeom prst="rect">
            <a:avLst/>
          </a:prstGeom>
        </p:spPr>
      </p:pic>
      <p:sp>
        <p:nvSpPr>
          <p:cNvPr id="9" name="剪去单角的矩形 8"/>
          <p:cNvSpPr/>
          <p:nvPr/>
        </p:nvSpPr>
        <p:spPr>
          <a:xfrm>
            <a:off x="-41910" y="4491355"/>
            <a:ext cx="6350000" cy="1302385"/>
          </a:xfrm>
          <a:prstGeom prst="snip1Rect">
            <a:avLst>
              <a:gd name="adj" fmla="val 47781"/>
            </a:avLst>
          </a:prstGeom>
        </p:spPr>
        <p:style>
          <a:lnRef idx="1">
            <a:schemeClr val="accent2"/>
          </a:lnRef>
          <a:fillRef idx="3">
            <a:schemeClr val="accent2"/>
          </a:fillRef>
          <a:effectRef idx="2">
            <a:schemeClr val="accent2"/>
          </a:effectRef>
          <a:fontRef idx="minor">
            <a:schemeClr val="lt1"/>
          </a:fontRef>
        </p:style>
        <p:txBody>
          <a:bodyPr rtlCol="0" anchor="ctr"/>
          <a:p>
            <a:pPr algn="ctr"/>
            <a:endParaRPr lang="zh-CN" altLang="en-US"/>
          </a:p>
        </p:txBody>
      </p:sp>
      <p:sp>
        <p:nvSpPr>
          <p:cNvPr id="4" name="文本框 3"/>
          <p:cNvSpPr txBox="1"/>
          <p:nvPr/>
        </p:nvSpPr>
        <p:spPr>
          <a:xfrm>
            <a:off x="1474912" y="4882006"/>
            <a:ext cx="3896360" cy="521970"/>
          </a:xfrm>
          <a:prstGeom prst="rect">
            <a:avLst/>
          </a:prstGeom>
          <a:noFill/>
        </p:spPr>
        <p:txBody>
          <a:bodyPr wrap="none" rtlCol="0">
            <a:spAutoFit/>
          </a:bodyPr>
          <a:lstStyle/>
          <a:p>
            <a:pPr algn="l"/>
            <a:r>
              <a:rPr lang="en-US" altLang="zh-CN" sz="2800" b="1" dirty="0">
                <a:solidFill>
                  <a:schemeClr val="bg1"/>
                </a:solidFill>
                <a:cs typeface="+mn-ea"/>
                <a:sym typeface="+mn-lt"/>
              </a:rPr>
              <a:t>02 </a:t>
            </a:r>
            <a:r>
              <a:rPr lang="zh-CN" altLang="en-US" sz="2800" b="1" dirty="0">
                <a:solidFill>
                  <a:schemeClr val="bg1"/>
                </a:solidFill>
                <a:cs typeface="+mn-ea"/>
                <a:sym typeface="+mn-lt"/>
              </a:rPr>
              <a:t>人工智能 </a:t>
            </a:r>
            <a:r>
              <a:rPr lang="en-US" altLang="zh-CN" sz="2800" b="1" dirty="0">
                <a:solidFill>
                  <a:schemeClr val="bg1"/>
                </a:solidFill>
                <a:cs typeface="+mn-ea"/>
                <a:sym typeface="+mn-lt"/>
              </a:rPr>
              <a:t>&amp; </a:t>
            </a:r>
            <a:r>
              <a:rPr lang="zh-CN" altLang="en-US" sz="2800" b="1" dirty="0">
                <a:solidFill>
                  <a:schemeClr val="bg1"/>
                </a:solidFill>
                <a:cs typeface="+mn-ea"/>
                <a:sym typeface="+mn-lt"/>
              </a:rPr>
              <a:t>机器学习</a:t>
            </a:r>
            <a:endParaRPr lang="zh-CN" altLang="en-US" sz="2800" b="1" dirty="0">
              <a:solidFill>
                <a:schemeClr val="bg1"/>
              </a:solidFill>
              <a:cs typeface="+mn-ea"/>
              <a:sym typeface="+mn-lt"/>
            </a:endParaRPr>
          </a:p>
        </p:txBody>
      </p:sp>
    </p:spTree>
  </p:cSld>
  <p:clrMapOvr>
    <a:masterClrMapping/>
  </p:clrMapOvr>
  <p:transition spd="slow">
    <p:wip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p:pic>
        <p:nvPicPr>
          <p:cNvPr id="3" name="图片 2" descr="机器人1"/>
          <p:cNvPicPr>
            <a:picLocks noChangeAspect="1"/>
          </p:cNvPicPr>
          <p:nvPr/>
        </p:nvPicPr>
        <p:blipFill>
          <a:blip r:embed="rId1"/>
          <a:srcRect l="12399" r="18331" b="8588"/>
          <a:stretch>
            <a:fillRect/>
          </a:stretch>
        </p:blipFill>
        <p:spPr>
          <a:xfrm>
            <a:off x="5253355" y="2425065"/>
            <a:ext cx="1910080" cy="2520315"/>
          </a:xfrm>
          <a:prstGeom prst="rect">
            <a:avLst/>
          </a:prstGeom>
        </p:spPr>
      </p:pic>
      <p:pic>
        <p:nvPicPr>
          <p:cNvPr id="6" name="图片 5" descr="猫"/>
          <p:cNvPicPr>
            <a:picLocks noChangeAspect="1"/>
          </p:cNvPicPr>
          <p:nvPr/>
        </p:nvPicPr>
        <p:blipFill>
          <a:blip r:embed="rId2"/>
          <a:srcRect l="64868" t="7174" r="4635" b="24855"/>
          <a:stretch>
            <a:fillRect/>
          </a:stretch>
        </p:blipFill>
        <p:spPr>
          <a:xfrm>
            <a:off x="768350" y="835025"/>
            <a:ext cx="1859280" cy="2227580"/>
          </a:xfrm>
          <a:prstGeom prst="rect">
            <a:avLst/>
          </a:prstGeom>
          <a:ln w="76200">
            <a:solidFill>
              <a:schemeClr val="accent1">
                <a:lumMod val="40000"/>
                <a:lumOff val="60000"/>
              </a:schemeClr>
            </a:solidFill>
          </a:ln>
          <a:effectLst>
            <a:outerShdw blurRad="50800" dist="38100" dir="2700000" algn="tl" rotWithShape="0">
              <a:prstClr val="black">
                <a:alpha val="40000"/>
              </a:prstClr>
            </a:outerShdw>
          </a:effectLst>
        </p:spPr>
      </p:pic>
      <p:pic>
        <p:nvPicPr>
          <p:cNvPr id="7" name="图片 6" descr="哈士奇"/>
          <p:cNvPicPr>
            <a:picLocks noChangeAspect="1"/>
          </p:cNvPicPr>
          <p:nvPr/>
        </p:nvPicPr>
        <p:blipFill>
          <a:blip r:embed="rId3"/>
          <a:srcRect l="7679" r="6346"/>
          <a:stretch>
            <a:fillRect/>
          </a:stretch>
        </p:blipFill>
        <p:spPr>
          <a:xfrm>
            <a:off x="768350" y="4055110"/>
            <a:ext cx="1859280" cy="1774825"/>
          </a:xfrm>
          <a:prstGeom prst="rect">
            <a:avLst/>
          </a:prstGeom>
          <a:ln w="76200">
            <a:solidFill>
              <a:schemeClr val="accent1">
                <a:lumMod val="40000"/>
                <a:lumOff val="60000"/>
              </a:schemeClr>
            </a:solidFill>
          </a:ln>
          <a:effectLst>
            <a:outerShdw blurRad="50800" dist="38100" dir="2700000" algn="tl" rotWithShape="0">
              <a:prstClr val="black">
                <a:alpha val="40000"/>
              </a:prstClr>
            </a:outerShdw>
          </a:effectLst>
        </p:spPr>
      </p:pic>
      <p:sp>
        <p:nvSpPr>
          <p:cNvPr id="10" name="圆角矩形 9"/>
          <p:cNvSpPr/>
          <p:nvPr/>
        </p:nvSpPr>
        <p:spPr>
          <a:xfrm>
            <a:off x="3686175" y="1222375"/>
            <a:ext cx="933450" cy="989965"/>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p>
            <a:pPr algn="ctr"/>
            <a:r>
              <a:rPr lang="zh-CN" altLang="en-US" sz="3600" b="1"/>
              <a:t>猫</a:t>
            </a:r>
            <a:endParaRPr lang="zh-CN" altLang="en-US" sz="3600" b="1"/>
          </a:p>
        </p:txBody>
      </p:sp>
      <p:sp>
        <p:nvSpPr>
          <p:cNvPr id="11" name="圆角矩形 10"/>
          <p:cNvSpPr/>
          <p:nvPr/>
        </p:nvSpPr>
        <p:spPr>
          <a:xfrm>
            <a:off x="3686175" y="4447540"/>
            <a:ext cx="933450" cy="989965"/>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p>
            <a:pPr algn="ctr"/>
            <a:r>
              <a:rPr lang="zh-CN" altLang="en-US" sz="3600" b="1"/>
              <a:t>狗</a:t>
            </a:r>
            <a:endParaRPr lang="zh-CN" altLang="en-US" sz="3600" b="1"/>
          </a:p>
        </p:txBody>
      </p:sp>
      <p:sp>
        <p:nvSpPr>
          <p:cNvPr id="13" name="右箭头 12"/>
          <p:cNvSpPr/>
          <p:nvPr/>
        </p:nvSpPr>
        <p:spPr>
          <a:xfrm rot="1860000">
            <a:off x="4841240" y="1908810"/>
            <a:ext cx="762000" cy="60833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5" name="右箭头 14"/>
          <p:cNvSpPr/>
          <p:nvPr/>
        </p:nvSpPr>
        <p:spPr>
          <a:xfrm rot="19320000">
            <a:off x="4735830" y="4195445"/>
            <a:ext cx="669925" cy="60833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6" name="右箭头 15"/>
          <p:cNvSpPr/>
          <p:nvPr/>
        </p:nvSpPr>
        <p:spPr>
          <a:xfrm rot="19320000">
            <a:off x="7139305" y="1859280"/>
            <a:ext cx="793115" cy="60833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7" name="右箭头 16"/>
          <p:cNvSpPr/>
          <p:nvPr/>
        </p:nvSpPr>
        <p:spPr>
          <a:xfrm rot="1860000">
            <a:off x="7428865" y="4208780"/>
            <a:ext cx="762000" cy="60833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8" name="圆角矩形 17"/>
          <p:cNvSpPr/>
          <p:nvPr/>
        </p:nvSpPr>
        <p:spPr>
          <a:xfrm>
            <a:off x="8293100" y="1398905"/>
            <a:ext cx="933450" cy="989965"/>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p>
            <a:pPr algn="ctr"/>
            <a:r>
              <a:rPr lang="zh-CN" altLang="en-US" sz="3600" b="1"/>
              <a:t>猫</a:t>
            </a:r>
            <a:endParaRPr lang="zh-CN" altLang="en-US" sz="3600" b="1"/>
          </a:p>
        </p:txBody>
      </p:sp>
      <p:sp>
        <p:nvSpPr>
          <p:cNvPr id="19" name="圆角矩形 18"/>
          <p:cNvSpPr/>
          <p:nvPr/>
        </p:nvSpPr>
        <p:spPr>
          <a:xfrm>
            <a:off x="8378190" y="4447540"/>
            <a:ext cx="933450" cy="989965"/>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p>
            <a:pPr algn="ctr"/>
            <a:r>
              <a:rPr lang="zh-CN" altLang="en-US" sz="3600" b="1"/>
              <a:t>狗</a:t>
            </a:r>
            <a:endParaRPr lang="zh-CN" altLang="en-US" sz="3600" b="1"/>
          </a:p>
        </p:txBody>
      </p:sp>
      <p:sp>
        <p:nvSpPr>
          <p:cNvPr id="20" name="文本框 19"/>
          <p:cNvSpPr txBox="1"/>
          <p:nvPr/>
        </p:nvSpPr>
        <p:spPr>
          <a:xfrm>
            <a:off x="5415915" y="5741035"/>
            <a:ext cx="1910715" cy="579120"/>
          </a:xfrm>
          <a:prstGeom prst="rect">
            <a:avLst/>
          </a:prstGeom>
          <a:noFill/>
        </p:spPr>
        <p:txBody>
          <a:bodyPr wrap="square" rtlCol="0">
            <a:spAutoFit/>
          </a:bodyPr>
          <a:p>
            <a:r>
              <a:rPr lang="zh-CN" altLang="en-US" sz="3200" b="1"/>
              <a:t>监督学习</a:t>
            </a:r>
            <a:endParaRPr lang="zh-CN" altLang="en-US" sz="3200" b="1"/>
          </a:p>
        </p:txBody>
      </p:sp>
      <p:sp>
        <p:nvSpPr>
          <p:cNvPr id="21" name="十字形 20"/>
          <p:cNvSpPr/>
          <p:nvPr/>
        </p:nvSpPr>
        <p:spPr>
          <a:xfrm>
            <a:off x="2782570" y="1356995"/>
            <a:ext cx="635000" cy="692785"/>
          </a:xfrm>
          <a:prstGeom prst="plus">
            <a:avLst>
              <a:gd name="adj" fmla="val 3188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3" name="十字形 22"/>
          <p:cNvSpPr/>
          <p:nvPr/>
        </p:nvSpPr>
        <p:spPr>
          <a:xfrm>
            <a:off x="2839085" y="4596130"/>
            <a:ext cx="635000" cy="692785"/>
          </a:xfrm>
          <a:prstGeom prst="plus">
            <a:avLst>
              <a:gd name="adj" fmla="val 3188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1"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p:tgtEl>
                                          <p:spTgt spid="20"/>
                                        </p:tgtEl>
                                        <p:attrNameLst>
                                          <p:attrName>ppt_y</p:attrName>
                                        </p:attrNameLst>
                                      </p:cBhvr>
                                      <p:tavLst>
                                        <p:tav tm="0">
                                          <p:val>
                                            <p:strVal val="#ppt_y+#ppt_h*1.125000"/>
                                          </p:val>
                                        </p:tav>
                                        <p:tav tm="100000">
                                          <p:val>
                                            <p:strVal val="#ppt_y"/>
                                          </p:val>
                                        </p:tav>
                                      </p:tavLst>
                                    </p:anim>
                                    <p:animEffect transition="in" filter="wipe(up)">
                                      <p:cBhvr>
                                        <p:cTn id="8"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0"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图片 2" descr="机器人1"/>
          <p:cNvPicPr>
            <a:picLocks noChangeAspect="1"/>
          </p:cNvPicPr>
          <p:nvPr/>
        </p:nvPicPr>
        <p:blipFill>
          <a:blip r:embed="rId1"/>
          <a:srcRect l="12399" r="18331" b="8588"/>
          <a:stretch>
            <a:fillRect/>
          </a:stretch>
        </p:blipFill>
        <p:spPr>
          <a:xfrm>
            <a:off x="5253355" y="2425065"/>
            <a:ext cx="1910080" cy="2520315"/>
          </a:xfrm>
          <a:prstGeom prst="rect">
            <a:avLst/>
          </a:prstGeom>
        </p:spPr>
      </p:pic>
      <p:sp>
        <p:nvSpPr>
          <p:cNvPr id="13" name="右箭头 12"/>
          <p:cNvSpPr/>
          <p:nvPr/>
        </p:nvSpPr>
        <p:spPr>
          <a:xfrm rot="1320000">
            <a:off x="3413760" y="2034540"/>
            <a:ext cx="1537335" cy="60833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5" name="右箭头 14"/>
          <p:cNvSpPr/>
          <p:nvPr/>
        </p:nvSpPr>
        <p:spPr>
          <a:xfrm rot="20340000">
            <a:off x="3404235" y="4419600"/>
            <a:ext cx="1555115" cy="60833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7" name="右箭头 16"/>
          <p:cNvSpPr/>
          <p:nvPr/>
        </p:nvSpPr>
        <p:spPr>
          <a:xfrm rot="1860000">
            <a:off x="7428865" y="4208780"/>
            <a:ext cx="762000" cy="60833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8" name="圆角矩形 17"/>
          <p:cNvSpPr/>
          <p:nvPr/>
        </p:nvSpPr>
        <p:spPr>
          <a:xfrm>
            <a:off x="8293100" y="1398905"/>
            <a:ext cx="933450" cy="989965"/>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p>
            <a:pPr algn="ctr"/>
            <a:r>
              <a:rPr lang="zh-CN" altLang="en-US" sz="3600" b="1"/>
              <a:t>猫</a:t>
            </a:r>
            <a:endParaRPr lang="zh-CN" altLang="en-US" sz="3600" b="1"/>
          </a:p>
        </p:txBody>
      </p:sp>
      <p:sp>
        <p:nvSpPr>
          <p:cNvPr id="19" name="圆角矩形 18"/>
          <p:cNvSpPr/>
          <p:nvPr/>
        </p:nvSpPr>
        <p:spPr>
          <a:xfrm>
            <a:off x="8378190" y="4447540"/>
            <a:ext cx="933450" cy="989965"/>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p>
            <a:pPr algn="ctr"/>
            <a:r>
              <a:rPr lang="zh-CN" altLang="en-US" sz="3600" b="1"/>
              <a:t>狗</a:t>
            </a:r>
            <a:endParaRPr lang="zh-CN" altLang="en-US" sz="3600" b="1"/>
          </a:p>
        </p:txBody>
      </p:sp>
      <p:sp>
        <p:nvSpPr>
          <p:cNvPr id="20" name="文本框 19"/>
          <p:cNvSpPr txBox="1"/>
          <p:nvPr/>
        </p:nvSpPr>
        <p:spPr>
          <a:xfrm>
            <a:off x="5252720" y="5741035"/>
            <a:ext cx="2242820" cy="579120"/>
          </a:xfrm>
          <a:prstGeom prst="rect">
            <a:avLst/>
          </a:prstGeom>
          <a:noFill/>
        </p:spPr>
        <p:txBody>
          <a:bodyPr wrap="square" rtlCol="0">
            <a:spAutoFit/>
          </a:bodyPr>
          <a:p>
            <a:r>
              <a:rPr lang="zh-CN" altLang="en-US" sz="3200" b="1"/>
              <a:t>非监督学习</a:t>
            </a:r>
            <a:endParaRPr lang="zh-CN" altLang="en-US" sz="3200" b="1"/>
          </a:p>
        </p:txBody>
      </p:sp>
      <p:sp>
        <p:nvSpPr>
          <p:cNvPr id="2" name="右箭头 1"/>
          <p:cNvSpPr/>
          <p:nvPr/>
        </p:nvSpPr>
        <p:spPr>
          <a:xfrm rot="19320000">
            <a:off x="7139305" y="1859280"/>
            <a:ext cx="793115" cy="60833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4" name="图片 3" descr="猫"/>
          <p:cNvPicPr>
            <a:picLocks noChangeAspect="1"/>
          </p:cNvPicPr>
          <p:nvPr/>
        </p:nvPicPr>
        <p:blipFill>
          <a:blip r:embed="rId2"/>
          <a:srcRect l="64868" t="7174" r="4635" b="24855"/>
          <a:stretch>
            <a:fillRect/>
          </a:stretch>
        </p:blipFill>
        <p:spPr>
          <a:xfrm>
            <a:off x="768350" y="835025"/>
            <a:ext cx="1859280" cy="2227580"/>
          </a:xfrm>
          <a:prstGeom prst="rect">
            <a:avLst/>
          </a:prstGeom>
          <a:ln w="76200">
            <a:solidFill>
              <a:schemeClr val="accent1">
                <a:lumMod val="40000"/>
                <a:lumOff val="60000"/>
              </a:schemeClr>
            </a:solidFill>
          </a:ln>
          <a:effectLst>
            <a:outerShdw blurRad="50800" dist="38100" dir="2700000" algn="tl" rotWithShape="0">
              <a:prstClr val="black">
                <a:alpha val="40000"/>
              </a:prstClr>
            </a:outerShdw>
          </a:effectLst>
        </p:spPr>
      </p:pic>
      <p:pic>
        <p:nvPicPr>
          <p:cNvPr id="5" name="图片 4" descr="哈士奇"/>
          <p:cNvPicPr>
            <a:picLocks noChangeAspect="1"/>
          </p:cNvPicPr>
          <p:nvPr/>
        </p:nvPicPr>
        <p:blipFill>
          <a:blip r:embed="rId3"/>
          <a:srcRect l="7679" r="6346"/>
          <a:stretch>
            <a:fillRect/>
          </a:stretch>
        </p:blipFill>
        <p:spPr>
          <a:xfrm>
            <a:off x="768350" y="4055110"/>
            <a:ext cx="1859280" cy="1774825"/>
          </a:xfrm>
          <a:prstGeom prst="rect">
            <a:avLst/>
          </a:prstGeom>
          <a:ln w="76200">
            <a:solidFill>
              <a:schemeClr val="accent1">
                <a:lumMod val="40000"/>
                <a:lumOff val="60000"/>
              </a:schemeClr>
            </a:solidFill>
          </a:ln>
          <a:effectLst>
            <a:outerShdw blurRad="50800" dist="38100" dir="2700000" algn="tl" rotWithShape="0">
              <a:prstClr val="black">
                <a:alpha val="40000"/>
              </a:prst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p:tgtEl>
                                          <p:spTgt spid="20"/>
                                        </p:tgtEl>
                                        <p:attrNameLst>
                                          <p:attrName>ppt_y</p:attrName>
                                        </p:attrNameLst>
                                      </p:cBhvr>
                                      <p:tavLst>
                                        <p:tav tm="0">
                                          <p:val>
                                            <p:strVal val="#ppt_y+#ppt_h*1.125000"/>
                                          </p:val>
                                        </p:tav>
                                        <p:tav tm="100000">
                                          <p:val>
                                            <p:strVal val="#ppt_y"/>
                                          </p:val>
                                        </p:tav>
                                      </p:tavLst>
                                    </p:anim>
                                    <p:animEffect transition="in" filter="wipe(up)">
                                      <p:cBhvr>
                                        <p:cTn id="8"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图片 2" descr="机器人1"/>
          <p:cNvPicPr>
            <a:picLocks noChangeAspect="1"/>
          </p:cNvPicPr>
          <p:nvPr/>
        </p:nvPicPr>
        <p:blipFill>
          <a:blip r:embed="rId1"/>
          <a:srcRect l="12399" r="18331" b="8588"/>
          <a:stretch>
            <a:fillRect/>
          </a:stretch>
        </p:blipFill>
        <p:spPr>
          <a:xfrm>
            <a:off x="5253355" y="2425065"/>
            <a:ext cx="1910080" cy="2520315"/>
          </a:xfrm>
          <a:prstGeom prst="rect">
            <a:avLst/>
          </a:prstGeom>
        </p:spPr>
      </p:pic>
      <p:sp>
        <p:nvSpPr>
          <p:cNvPr id="11" name="圆角矩形 10"/>
          <p:cNvSpPr/>
          <p:nvPr/>
        </p:nvSpPr>
        <p:spPr>
          <a:xfrm>
            <a:off x="3686175" y="4447540"/>
            <a:ext cx="933450" cy="989965"/>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p>
            <a:pPr algn="ctr"/>
            <a:r>
              <a:rPr lang="zh-CN" altLang="en-US" sz="3600" b="1"/>
              <a:t>狗</a:t>
            </a:r>
            <a:endParaRPr lang="zh-CN" altLang="en-US" sz="3600" b="1"/>
          </a:p>
        </p:txBody>
      </p:sp>
      <p:sp>
        <p:nvSpPr>
          <p:cNvPr id="15" name="右箭头 14"/>
          <p:cNvSpPr/>
          <p:nvPr/>
        </p:nvSpPr>
        <p:spPr>
          <a:xfrm rot="19320000">
            <a:off x="4735830" y="4195445"/>
            <a:ext cx="669925" cy="60833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6" name="右箭头 15"/>
          <p:cNvSpPr/>
          <p:nvPr/>
        </p:nvSpPr>
        <p:spPr>
          <a:xfrm rot="19320000">
            <a:off x="7139305" y="1859280"/>
            <a:ext cx="793115" cy="60833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7" name="右箭头 16"/>
          <p:cNvSpPr/>
          <p:nvPr/>
        </p:nvSpPr>
        <p:spPr>
          <a:xfrm rot="1860000">
            <a:off x="7428865" y="4208780"/>
            <a:ext cx="762000" cy="60833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8" name="圆角矩形 17"/>
          <p:cNvSpPr/>
          <p:nvPr/>
        </p:nvSpPr>
        <p:spPr>
          <a:xfrm>
            <a:off x="8293100" y="1398905"/>
            <a:ext cx="933450" cy="989965"/>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p>
            <a:pPr algn="ctr"/>
            <a:r>
              <a:rPr lang="zh-CN" altLang="en-US" sz="3600" b="1"/>
              <a:t>猫</a:t>
            </a:r>
            <a:endParaRPr lang="zh-CN" altLang="en-US" sz="3600" b="1"/>
          </a:p>
        </p:txBody>
      </p:sp>
      <p:sp>
        <p:nvSpPr>
          <p:cNvPr id="19" name="圆角矩形 18"/>
          <p:cNvSpPr/>
          <p:nvPr/>
        </p:nvSpPr>
        <p:spPr>
          <a:xfrm>
            <a:off x="8378190" y="4447540"/>
            <a:ext cx="933450" cy="989965"/>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p>
            <a:pPr algn="ctr"/>
            <a:r>
              <a:rPr lang="zh-CN" altLang="en-US" sz="3600" b="1"/>
              <a:t>狗</a:t>
            </a:r>
            <a:endParaRPr lang="zh-CN" altLang="en-US" sz="3600" b="1"/>
          </a:p>
        </p:txBody>
      </p:sp>
      <p:sp>
        <p:nvSpPr>
          <p:cNvPr id="20" name="文本框 19"/>
          <p:cNvSpPr txBox="1"/>
          <p:nvPr/>
        </p:nvSpPr>
        <p:spPr>
          <a:xfrm>
            <a:off x="5253990" y="5829935"/>
            <a:ext cx="2298065" cy="579120"/>
          </a:xfrm>
          <a:prstGeom prst="rect">
            <a:avLst/>
          </a:prstGeom>
          <a:noFill/>
        </p:spPr>
        <p:txBody>
          <a:bodyPr wrap="square" rtlCol="0">
            <a:spAutoFit/>
          </a:bodyPr>
          <a:p>
            <a:r>
              <a:rPr lang="zh-CN" altLang="en-US" sz="3200" b="1"/>
              <a:t>半监督学习</a:t>
            </a:r>
            <a:endParaRPr lang="zh-CN" altLang="en-US" sz="3200" b="1"/>
          </a:p>
        </p:txBody>
      </p:sp>
      <p:sp>
        <p:nvSpPr>
          <p:cNvPr id="23" name="十字形 22"/>
          <p:cNvSpPr/>
          <p:nvPr/>
        </p:nvSpPr>
        <p:spPr>
          <a:xfrm>
            <a:off x="2839085" y="4596130"/>
            <a:ext cx="635000" cy="692785"/>
          </a:xfrm>
          <a:prstGeom prst="plus">
            <a:avLst>
              <a:gd name="adj" fmla="val 3188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 name="右箭头 1"/>
          <p:cNvSpPr/>
          <p:nvPr/>
        </p:nvSpPr>
        <p:spPr>
          <a:xfrm rot="1320000">
            <a:off x="3413760" y="2034540"/>
            <a:ext cx="1537335" cy="60833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4" name="图片 3" descr="猫"/>
          <p:cNvPicPr>
            <a:picLocks noChangeAspect="1"/>
          </p:cNvPicPr>
          <p:nvPr/>
        </p:nvPicPr>
        <p:blipFill>
          <a:blip r:embed="rId2"/>
          <a:srcRect l="64868" t="7174" r="4635" b="24855"/>
          <a:stretch>
            <a:fillRect/>
          </a:stretch>
        </p:blipFill>
        <p:spPr>
          <a:xfrm>
            <a:off x="768350" y="835025"/>
            <a:ext cx="1859280" cy="2227580"/>
          </a:xfrm>
          <a:prstGeom prst="rect">
            <a:avLst/>
          </a:prstGeom>
          <a:ln w="76200">
            <a:solidFill>
              <a:schemeClr val="accent1">
                <a:lumMod val="40000"/>
                <a:lumOff val="60000"/>
              </a:schemeClr>
            </a:solidFill>
          </a:ln>
          <a:effectLst>
            <a:outerShdw blurRad="50800" dist="38100" dir="2700000" algn="tl" rotWithShape="0">
              <a:prstClr val="black">
                <a:alpha val="40000"/>
              </a:prstClr>
            </a:outerShdw>
          </a:effectLst>
        </p:spPr>
      </p:pic>
      <p:pic>
        <p:nvPicPr>
          <p:cNvPr id="5" name="图片 4" descr="哈士奇"/>
          <p:cNvPicPr>
            <a:picLocks noChangeAspect="1"/>
          </p:cNvPicPr>
          <p:nvPr/>
        </p:nvPicPr>
        <p:blipFill>
          <a:blip r:embed="rId3"/>
          <a:srcRect l="7679" r="6346"/>
          <a:stretch>
            <a:fillRect/>
          </a:stretch>
        </p:blipFill>
        <p:spPr>
          <a:xfrm>
            <a:off x="768350" y="4055110"/>
            <a:ext cx="1859280" cy="1774825"/>
          </a:xfrm>
          <a:prstGeom prst="rect">
            <a:avLst/>
          </a:prstGeom>
          <a:ln w="76200">
            <a:solidFill>
              <a:schemeClr val="accent1">
                <a:lumMod val="40000"/>
                <a:lumOff val="60000"/>
              </a:schemeClr>
            </a:solidFill>
          </a:ln>
          <a:effectLst>
            <a:outerShdw blurRad="50800" dist="38100" dir="2700000" algn="tl" rotWithShape="0">
              <a:prstClr val="black">
                <a:alpha val="40000"/>
              </a:prst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p:tgtEl>
                                          <p:spTgt spid="20"/>
                                        </p:tgtEl>
                                        <p:attrNameLst>
                                          <p:attrName>ppt_y</p:attrName>
                                        </p:attrNameLst>
                                      </p:cBhvr>
                                      <p:tavLst>
                                        <p:tav tm="0">
                                          <p:val>
                                            <p:strVal val="#ppt_y+#ppt_h*1.125000"/>
                                          </p:val>
                                        </p:tav>
                                        <p:tav tm="100000">
                                          <p:val>
                                            <p:strVal val="#ppt_y"/>
                                          </p:val>
                                        </p:tav>
                                      </p:tavLst>
                                    </p:anim>
                                    <p:animEffect transition="in" filter="wipe(up)">
                                      <p:cBhvr>
                                        <p:cTn id="8"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theme/theme1.xml><?xml version="1.0" encoding="utf-8"?>
<a:theme xmlns:a="http://schemas.openxmlformats.org/drawingml/2006/main" name="1_Office Theme">
  <a:themeElements>
    <a:clrScheme name="自定义 873">
      <a:dk1>
        <a:srgbClr val="252828"/>
      </a:dk1>
      <a:lt1>
        <a:srgbClr val="FFFFFF"/>
      </a:lt1>
      <a:dk2>
        <a:srgbClr val="7F7F7F"/>
      </a:dk2>
      <a:lt2>
        <a:srgbClr val="FFFFFF"/>
      </a:lt2>
      <a:accent1>
        <a:srgbClr val="4B5050"/>
      </a:accent1>
      <a:accent2>
        <a:srgbClr val="19B49B"/>
      </a:accent2>
      <a:accent3>
        <a:srgbClr val="4B5050"/>
      </a:accent3>
      <a:accent4>
        <a:srgbClr val="19B49B"/>
      </a:accent4>
      <a:accent5>
        <a:srgbClr val="4B5050"/>
      </a:accent5>
      <a:accent6>
        <a:srgbClr val="91969B"/>
      </a:accent6>
      <a:hlink>
        <a:srgbClr val="F33B48"/>
      </a:hlink>
      <a:folHlink>
        <a:srgbClr val="FFC000"/>
      </a:folHlink>
    </a:clrScheme>
    <a:fontScheme name="Temp">
      <a:majorFont>
        <a:latin typeface="Calibri"/>
        <a:ea typeface="微软雅黑"/>
        <a:cs typeface=""/>
      </a:majorFont>
      <a:minorFont>
        <a:latin typeface="Calibri"/>
        <a:ea typeface="微软雅黑"/>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Theme">
  <a:themeElements>
    <a:clrScheme name="自定义 2">
      <a:dk1>
        <a:sysClr val="windowText" lastClr="000000"/>
      </a:dk1>
      <a:lt1>
        <a:sysClr val="window" lastClr="FFFFFF"/>
      </a:lt1>
      <a:dk2>
        <a:srgbClr val="44546A"/>
      </a:dk2>
      <a:lt2>
        <a:srgbClr val="E7E6E6"/>
      </a:lt2>
      <a:accent1>
        <a:srgbClr val="5B9BD5"/>
      </a:accent1>
      <a:accent2>
        <a:srgbClr val="004D47"/>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544</Words>
  <Application>WPS 演示</Application>
  <PresentationFormat>宽屏</PresentationFormat>
  <Paragraphs>150</Paragraphs>
  <Slides>31</Slides>
  <Notes>0</Notes>
  <HiddenSlides>0</HiddenSlides>
  <MMClips>0</MMClips>
  <ScaleCrop>false</ScaleCrop>
  <HeadingPairs>
    <vt:vector size="6" baseType="variant">
      <vt:variant>
        <vt:lpstr>已用的字体</vt:lpstr>
      </vt:variant>
      <vt:variant>
        <vt:i4>18</vt:i4>
      </vt:variant>
      <vt:variant>
        <vt:lpstr>主题</vt:lpstr>
      </vt:variant>
      <vt:variant>
        <vt:i4>2</vt:i4>
      </vt:variant>
      <vt:variant>
        <vt:lpstr>幻灯片标题</vt:lpstr>
      </vt:variant>
      <vt:variant>
        <vt:i4>31</vt:i4>
      </vt:variant>
    </vt:vector>
  </HeadingPairs>
  <TitlesOfParts>
    <vt:vector size="51" baseType="lpstr">
      <vt:lpstr>Arial</vt:lpstr>
      <vt:lpstr>宋体</vt:lpstr>
      <vt:lpstr>Wingdings</vt:lpstr>
      <vt:lpstr>Calibri</vt:lpstr>
      <vt:lpstr>微软雅黑</vt:lpstr>
      <vt:lpstr>Calibri Light</vt:lpstr>
      <vt:lpstr>等线</vt:lpstr>
      <vt:lpstr>Segoe Print</vt:lpstr>
      <vt:lpstr>等线</vt:lpstr>
      <vt:lpstr>??Regular</vt:lpstr>
      <vt:lpstr>ArialRegular</vt:lpstr>
      <vt:lpstr>华文宋体</vt:lpstr>
      <vt:lpstr>华文琥珀</vt:lpstr>
      <vt:lpstr>华文行楷</vt:lpstr>
      <vt:lpstr>叶根友毛笔行书2.0版</vt:lpstr>
      <vt:lpstr>幼圆</vt:lpstr>
      <vt:lpstr>华文隶书</vt:lpstr>
      <vt:lpstr>黑体</vt:lpstr>
      <vt:lpstr>1_Office Theme</vt:lpstr>
      <vt:lpstr>2_Office Theme</vt:lpstr>
      <vt:lpstr>PowerPoint 演示文稿</vt:lpstr>
      <vt:lpstr>PowerPoint 演示文稿</vt:lpstr>
      <vt:lpstr>PowerPoint 演示文稿</vt:lpstr>
      <vt:lpstr>数学基础</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梯度下降</vt:lpstr>
      <vt:lpstr>人类大脑神经元</vt:lpstr>
      <vt:lpstr>人类大脑神经元</vt:lpstr>
      <vt:lpstr>人类大脑神经元</vt:lpstr>
      <vt:lpstr>神经元结构</vt:lpstr>
      <vt:lpstr>突触间信号传递</vt:lpstr>
      <vt:lpstr>人工神经网络</vt:lpstr>
      <vt:lpstr>直线拟合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梯度下降</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Eric羊</dc:creator>
  <cp:lastModifiedBy>Administrator</cp:lastModifiedBy>
  <cp:revision>102</cp:revision>
  <dcterms:created xsi:type="dcterms:W3CDTF">2016-12-13T08:41:00Z</dcterms:created>
  <dcterms:modified xsi:type="dcterms:W3CDTF">2017-11-20T17:47:43Z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2052-10.1.0.6156</vt:lpwstr>
  </property>
</Properties>
</file>